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56" r:id="rId5"/>
    <p:sldId id="261" r:id="rId6"/>
    <p:sldId id="262" r:id="rId7"/>
    <p:sldId id="263" r:id="rId8"/>
    <p:sldId id="257" r:id="rId9"/>
    <p:sldId id="258" r:id="rId10"/>
    <p:sldId id="259" r:id="rId11"/>
    <p:sldId id="260" r:id="rId12"/>
    <p:sldId id="265"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AC0979-0C05-4743-A2A6-2DDEAB50F47A}" v="188" dt="2024-03-13T15:05:31.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4" autoAdjust="0"/>
    <p:restoredTop sz="90645" autoAdjust="0"/>
  </p:normalViewPr>
  <p:slideViewPr>
    <p:cSldViewPr snapToGrid="0">
      <p:cViewPr varScale="1">
        <p:scale>
          <a:sx n="57" d="100"/>
          <a:sy n="57" d="100"/>
        </p:scale>
        <p:origin x="9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451C4D-F095-4ADA-A43A-5EB2044EF0EC}"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CA"/>
        </a:p>
      </dgm:t>
    </dgm:pt>
    <dgm:pt modelId="{A5B15CBD-C91A-483B-BEEB-85733895E91F}">
      <dgm:prSet phldrT="[Text]"/>
      <dgm:spPr/>
      <dgm:t>
        <a:bodyPr/>
        <a:lstStyle/>
        <a:p>
          <a:r>
            <a:rPr lang="en-US" dirty="0"/>
            <a:t>Diocesan Council</a:t>
          </a:r>
          <a:endParaRPr lang="en-CA" dirty="0"/>
        </a:p>
      </dgm:t>
    </dgm:pt>
    <dgm:pt modelId="{B8ADFF74-1641-44D7-A83E-EE52C26F6D89}" type="parTrans" cxnId="{A05570AD-77AC-4C04-9189-F5FC7ED5523C}">
      <dgm:prSet/>
      <dgm:spPr/>
      <dgm:t>
        <a:bodyPr/>
        <a:lstStyle/>
        <a:p>
          <a:endParaRPr lang="en-CA"/>
        </a:p>
      </dgm:t>
    </dgm:pt>
    <dgm:pt modelId="{F9A473F3-F109-4E0A-B30C-33B061DCA904}" type="sibTrans" cxnId="{A05570AD-77AC-4C04-9189-F5FC7ED5523C}">
      <dgm:prSet/>
      <dgm:spPr/>
      <dgm:t>
        <a:bodyPr/>
        <a:lstStyle/>
        <a:p>
          <a:endParaRPr lang="en-CA"/>
        </a:p>
      </dgm:t>
    </dgm:pt>
    <dgm:pt modelId="{E6A4DDD2-958D-45A1-A54D-A6BA64C2C478}" type="asst">
      <dgm:prSet phldrT="[Text]"/>
      <dgm:spPr/>
      <dgm:t>
        <a:bodyPr/>
        <a:lstStyle/>
        <a:p>
          <a:r>
            <a:rPr lang="en-US" dirty="0"/>
            <a:t>1. Admin &amp; Finance Committee</a:t>
          </a:r>
          <a:endParaRPr lang="en-CA" dirty="0"/>
        </a:p>
      </dgm:t>
    </dgm:pt>
    <dgm:pt modelId="{C9452426-F124-409F-B6E6-43FE1FF96570}" type="parTrans" cxnId="{0DEA999C-EF10-4F97-8E7B-A06EFAB4A433}">
      <dgm:prSet/>
      <dgm:spPr/>
      <dgm:t>
        <a:bodyPr/>
        <a:lstStyle/>
        <a:p>
          <a:endParaRPr lang="en-CA"/>
        </a:p>
      </dgm:t>
    </dgm:pt>
    <dgm:pt modelId="{EEEAACC6-E3E0-4C4B-AEBB-669B569EE90D}" type="sibTrans" cxnId="{0DEA999C-EF10-4F97-8E7B-A06EFAB4A433}">
      <dgm:prSet/>
      <dgm:spPr/>
      <dgm:t>
        <a:bodyPr/>
        <a:lstStyle/>
        <a:p>
          <a:endParaRPr lang="en-CA"/>
        </a:p>
      </dgm:t>
    </dgm:pt>
    <dgm:pt modelId="{6141BFF0-D81B-433F-AADB-177526969716}" type="asst">
      <dgm:prSet phldrT="[Text]"/>
      <dgm:spPr/>
      <dgm:t>
        <a:bodyPr/>
        <a:lstStyle/>
        <a:p>
          <a:r>
            <a:rPr lang="en-US" dirty="0"/>
            <a:t>Human Resources</a:t>
          </a:r>
          <a:endParaRPr lang="en-CA" dirty="0"/>
        </a:p>
      </dgm:t>
    </dgm:pt>
    <dgm:pt modelId="{7A90BA6E-CF31-4508-BC1E-6A706C8BF7FD}" type="parTrans" cxnId="{BDF20033-ED46-435E-B4F2-AA1DD35AB105}">
      <dgm:prSet/>
      <dgm:spPr/>
      <dgm:t>
        <a:bodyPr/>
        <a:lstStyle/>
        <a:p>
          <a:endParaRPr lang="en-CA"/>
        </a:p>
      </dgm:t>
    </dgm:pt>
    <dgm:pt modelId="{1A06DEFE-6659-46E3-A89D-7C64D4A9266A}" type="sibTrans" cxnId="{BDF20033-ED46-435E-B4F2-AA1DD35AB105}">
      <dgm:prSet/>
      <dgm:spPr/>
      <dgm:t>
        <a:bodyPr/>
        <a:lstStyle/>
        <a:p>
          <a:endParaRPr lang="en-CA"/>
        </a:p>
      </dgm:t>
    </dgm:pt>
    <dgm:pt modelId="{8E6B1962-A78B-4BD4-85D0-5E5E0C0F3CB2}" type="asst">
      <dgm:prSet phldrT="[Text]"/>
      <dgm:spPr/>
      <dgm:t>
        <a:bodyPr/>
        <a:lstStyle/>
        <a:p>
          <a:r>
            <a:rPr lang="en-US" dirty="0"/>
            <a:t>2. Grants &amp; Loans</a:t>
          </a:r>
          <a:endParaRPr lang="en-CA" dirty="0"/>
        </a:p>
      </dgm:t>
    </dgm:pt>
    <dgm:pt modelId="{0D972461-6D3D-4922-80DF-2BF1EB9C7C89}" type="parTrans" cxnId="{0E90B5E5-E91F-4F47-844F-0E737896717E}">
      <dgm:prSet/>
      <dgm:spPr/>
      <dgm:t>
        <a:bodyPr/>
        <a:lstStyle/>
        <a:p>
          <a:endParaRPr lang="en-CA"/>
        </a:p>
      </dgm:t>
    </dgm:pt>
    <dgm:pt modelId="{618A31E7-48E2-4083-946A-36A0A90051F6}" type="sibTrans" cxnId="{0E90B5E5-E91F-4F47-844F-0E737896717E}">
      <dgm:prSet/>
      <dgm:spPr/>
      <dgm:t>
        <a:bodyPr/>
        <a:lstStyle/>
        <a:p>
          <a:endParaRPr lang="en-CA"/>
        </a:p>
      </dgm:t>
    </dgm:pt>
    <dgm:pt modelId="{609B3280-E1B5-4CB4-ABBD-B61D07E5BA34}" type="asst">
      <dgm:prSet phldrT="[Text]"/>
      <dgm:spPr/>
      <dgm:t>
        <a:bodyPr/>
        <a:lstStyle/>
        <a:p>
          <a:r>
            <a:rPr lang="en-US" dirty="0"/>
            <a:t>3. Audit </a:t>
          </a:r>
          <a:endParaRPr lang="en-CA" dirty="0"/>
        </a:p>
      </dgm:t>
    </dgm:pt>
    <dgm:pt modelId="{1A3101C0-4C8A-48D3-9C78-C57AB9726393}" type="parTrans" cxnId="{06645ED4-172A-43FB-9C13-39D7EFA71304}">
      <dgm:prSet/>
      <dgm:spPr/>
      <dgm:t>
        <a:bodyPr/>
        <a:lstStyle/>
        <a:p>
          <a:endParaRPr lang="en-CA"/>
        </a:p>
      </dgm:t>
    </dgm:pt>
    <dgm:pt modelId="{988F6528-6CAF-4F89-9796-B4868A2049F2}" type="sibTrans" cxnId="{06645ED4-172A-43FB-9C13-39D7EFA71304}">
      <dgm:prSet/>
      <dgm:spPr/>
      <dgm:t>
        <a:bodyPr/>
        <a:lstStyle/>
        <a:p>
          <a:endParaRPr lang="en-CA"/>
        </a:p>
      </dgm:t>
    </dgm:pt>
    <dgm:pt modelId="{B1273511-6BB4-4CE0-8E25-A934F376D244}" type="asst">
      <dgm:prSet phldrT="[Text]"/>
      <dgm:spPr/>
      <dgm:t>
        <a:bodyPr/>
        <a:lstStyle/>
        <a:p>
          <a:r>
            <a:rPr lang="en-US" dirty="0"/>
            <a:t>4. Investments</a:t>
          </a:r>
          <a:endParaRPr lang="en-CA" dirty="0"/>
        </a:p>
      </dgm:t>
    </dgm:pt>
    <dgm:pt modelId="{8EB1A2F2-192C-496A-AC34-058772E8078A}" type="parTrans" cxnId="{5ED963F8-3857-4C44-B9E5-92A238C7C719}">
      <dgm:prSet/>
      <dgm:spPr/>
      <dgm:t>
        <a:bodyPr/>
        <a:lstStyle/>
        <a:p>
          <a:endParaRPr lang="en-CA"/>
        </a:p>
      </dgm:t>
    </dgm:pt>
    <dgm:pt modelId="{9C626D7E-7039-49D8-8A54-E7DC1FF19C1C}" type="sibTrans" cxnId="{5ED963F8-3857-4C44-B9E5-92A238C7C719}">
      <dgm:prSet/>
      <dgm:spPr/>
      <dgm:t>
        <a:bodyPr/>
        <a:lstStyle/>
        <a:p>
          <a:endParaRPr lang="en-CA"/>
        </a:p>
      </dgm:t>
    </dgm:pt>
    <dgm:pt modelId="{13E73246-FC4B-45A1-B358-2CA845BF42E9}" type="asst">
      <dgm:prSet phldrT="[Text]"/>
      <dgm:spPr/>
      <dgm:t>
        <a:bodyPr/>
        <a:lstStyle/>
        <a:p>
          <a:r>
            <a:rPr lang="en-US" dirty="0"/>
            <a:t>6. Pension Trustees</a:t>
          </a:r>
          <a:endParaRPr lang="en-CA" dirty="0"/>
        </a:p>
      </dgm:t>
    </dgm:pt>
    <dgm:pt modelId="{1B73CC96-9AB7-4A42-ADDE-D2EBC2CE9797}" type="parTrans" cxnId="{5F5C49BE-DA60-4FC7-9F9E-8FFD734AA7DE}">
      <dgm:prSet/>
      <dgm:spPr/>
      <dgm:t>
        <a:bodyPr/>
        <a:lstStyle/>
        <a:p>
          <a:endParaRPr lang="en-CA"/>
        </a:p>
      </dgm:t>
    </dgm:pt>
    <dgm:pt modelId="{54175BC9-37F1-42A4-9915-17A5136FEE6E}" type="sibTrans" cxnId="{5F5C49BE-DA60-4FC7-9F9E-8FFD734AA7DE}">
      <dgm:prSet/>
      <dgm:spPr/>
      <dgm:t>
        <a:bodyPr/>
        <a:lstStyle/>
        <a:p>
          <a:endParaRPr lang="en-CA"/>
        </a:p>
      </dgm:t>
    </dgm:pt>
    <dgm:pt modelId="{F728C7E4-712E-41F8-8355-DC47BC21055B}" type="asst">
      <dgm:prSet phldrT="[Text]"/>
      <dgm:spPr/>
      <dgm:t>
        <a:bodyPr/>
        <a:lstStyle/>
        <a:p>
          <a:r>
            <a:rPr lang="en-US" dirty="0"/>
            <a:t>5. Budget</a:t>
          </a:r>
          <a:endParaRPr lang="en-CA" dirty="0"/>
        </a:p>
      </dgm:t>
    </dgm:pt>
    <dgm:pt modelId="{DAD87FCB-BA9F-4854-859D-19CFEDEF66DA}" type="parTrans" cxnId="{DD0C1207-B096-48FF-AEBC-AB8A6ACF167D}">
      <dgm:prSet/>
      <dgm:spPr/>
      <dgm:t>
        <a:bodyPr/>
        <a:lstStyle/>
        <a:p>
          <a:endParaRPr lang="en-CA"/>
        </a:p>
      </dgm:t>
    </dgm:pt>
    <dgm:pt modelId="{FF2BD476-3947-48AF-96E3-B0B5A5503427}" type="sibTrans" cxnId="{DD0C1207-B096-48FF-AEBC-AB8A6ACF167D}">
      <dgm:prSet/>
      <dgm:spPr/>
      <dgm:t>
        <a:bodyPr/>
        <a:lstStyle/>
        <a:p>
          <a:endParaRPr lang="en-CA"/>
        </a:p>
      </dgm:t>
    </dgm:pt>
    <dgm:pt modelId="{1A0A6932-E5B8-4A3C-A8FB-EEC8D406A8B3}" type="pres">
      <dgm:prSet presAssocID="{F6451C4D-F095-4ADA-A43A-5EB2044EF0EC}" presName="Name0" presStyleCnt="0">
        <dgm:presLayoutVars>
          <dgm:orgChart val="1"/>
          <dgm:chPref val="1"/>
          <dgm:dir/>
          <dgm:animOne val="branch"/>
          <dgm:animLvl val="lvl"/>
          <dgm:resizeHandles/>
        </dgm:presLayoutVars>
      </dgm:prSet>
      <dgm:spPr/>
    </dgm:pt>
    <dgm:pt modelId="{EE4BC2BF-9AFC-4E14-9744-53BCD4A97ECF}" type="pres">
      <dgm:prSet presAssocID="{A5B15CBD-C91A-483B-BEEB-85733895E91F}" presName="hierRoot1" presStyleCnt="0">
        <dgm:presLayoutVars>
          <dgm:hierBranch val="init"/>
        </dgm:presLayoutVars>
      </dgm:prSet>
      <dgm:spPr/>
    </dgm:pt>
    <dgm:pt modelId="{B84BF911-F341-46DB-AA22-5B9F4176147E}" type="pres">
      <dgm:prSet presAssocID="{A5B15CBD-C91A-483B-BEEB-85733895E91F}" presName="rootComposite1" presStyleCnt="0"/>
      <dgm:spPr/>
    </dgm:pt>
    <dgm:pt modelId="{B8E00236-3E7A-41CF-AD83-44146A8991FC}" type="pres">
      <dgm:prSet presAssocID="{A5B15CBD-C91A-483B-BEEB-85733895E91F}" presName="rootText1" presStyleLbl="alignAcc1" presStyleIdx="0" presStyleCnt="0">
        <dgm:presLayoutVars>
          <dgm:chPref val="3"/>
        </dgm:presLayoutVars>
      </dgm:prSet>
      <dgm:spPr/>
    </dgm:pt>
    <dgm:pt modelId="{FA0C447B-1A09-4A44-AB54-A9084D2FF334}" type="pres">
      <dgm:prSet presAssocID="{A5B15CBD-C91A-483B-BEEB-85733895E91F}" presName="topArc1" presStyleLbl="parChTrans1D1" presStyleIdx="0" presStyleCnt="16"/>
      <dgm:spPr/>
    </dgm:pt>
    <dgm:pt modelId="{16AF3A15-04BB-490E-B658-E84B55DF8FAD}" type="pres">
      <dgm:prSet presAssocID="{A5B15CBD-C91A-483B-BEEB-85733895E91F}" presName="bottomArc1" presStyleLbl="parChTrans1D1" presStyleIdx="1" presStyleCnt="16"/>
      <dgm:spPr/>
    </dgm:pt>
    <dgm:pt modelId="{E5D5F98B-F01C-4B19-A3CF-21B4C573A0C3}" type="pres">
      <dgm:prSet presAssocID="{A5B15CBD-C91A-483B-BEEB-85733895E91F}" presName="topConnNode1" presStyleLbl="node1" presStyleIdx="0" presStyleCnt="0"/>
      <dgm:spPr/>
    </dgm:pt>
    <dgm:pt modelId="{97B43D8E-1BFC-431F-BB28-5081CE659E4C}" type="pres">
      <dgm:prSet presAssocID="{A5B15CBD-C91A-483B-BEEB-85733895E91F}" presName="hierChild2" presStyleCnt="0"/>
      <dgm:spPr/>
    </dgm:pt>
    <dgm:pt modelId="{14FBCF65-23A8-4BF9-967F-5344F7E35C6D}" type="pres">
      <dgm:prSet presAssocID="{A5B15CBD-C91A-483B-BEEB-85733895E91F}" presName="hierChild3" presStyleCnt="0"/>
      <dgm:spPr/>
    </dgm:pt>
    <dgm:pt modelId="{07AC3F02-FEFE-4101-9FF1-9BAA8BAFA2F3}" type="pres">
      <dgm:prSet presAssocID="{C9452426-F124-409F-B6E6-43FE1FF96570}" presName="Name101" presStyleLbl="parChTrans1D2" presStyleIdx="0" presStyleCnt="2"/>
      <dgm:spPr/>
    </dgm:pt>
    <dgm:pt modelId="{EC2CC7F6-1E06-4B35-A7E2-780D72016074}" type="pres">
      <dgm:prSet presAssocID="{E6A4DDD2-958D-45A1-A54D-A6BA64C2C478}" presName="hierRoot3" presStyleCnt="0">
        <dgm:presLayoutVars>
          <dgm:hierBranch val="init"/>
        </dgm:presLayoutVars>
      </dgm:prSet>
      <dgm:spPr/>
    </dgm:pt>
    <dgm:pt modelId="{49FDE0F0-C4C6-4184-B5C0-4B19820CBC48}" type="pres">
      <dgm:prSet presAssocID="{E6A4DDD2-958D-45A1-A54D-A6BA64C2C478}" presName="rootComposite3" presStyleCnt="0"/>
      <dgm:spPr/>
    </dgm:pt>
    <dgm:pt modelId="{751A7A48-2FCB-4BFF-B3D6-4D4761CA548F}" type="pres">
      <dgm:prSet presAssocID="{E6A4DDD2-958D-45A1-A54D-A6BA64C2C478}" presName="rootText3" presStyleLbl="alignAcc1" presStyleIdx="0" presStyleCnt="0">
        <dgm:presLayoutVars>
          <dgm:chPref val="3"/>
        </dgm:presLayoutVars>
      </dgm:prSet>
      <dgm:spPr/>
    </dgm:pt>
    <dgm:pt modelId="{1CD30C46-9998-4A4A-AF57-1A5642FC03CB}" type="pres">
      <dgm:prSet presAssocID="{E6A4DDD2-958D-45A1-A54D-A6BA64C2C478}" presName="topArc3" presStyleLbl="parChTrans1D1" presStyleIdx="2" presStyleCnt="16"/>
      <dgm:spPr/>
    </dgm:pt>
    <dgm:pt modelId="{EC0BC1AB-20D8-424A-B719-3FE6D87D97C8}" type="pres">
      <dgm:prSet presAssocID="{E6A4DDD2-958D-45A1-A54D-A6BA64C2C478}" presName="bottomArc3" presStyleLbl="parChTrans1D1" presStyleIdx="3" presStyleCnt="16"/>
      <dgm:spPr/>
    </dgm:pt>
    <dgm:pt modelId="{3C2BD5DE-0952-40A3-BDE4-E47968D924D5}" type="pres">
      <dgm:prSet presAssocID="{E6A4DDD2-958D-45A1-A54D-A6BA64C2C478}" presName="topConnNode3" presStyleLbl="asst1" presStyleIdx="0" presStyleCnt="0"/>
      <dgm:spPr/>
    </dgm:pt>
    <dgm:pt modelId="{947CB64C-B8BC-42BB-8980-16CDEF3C33C9}" type="pres">
      <dgm:prSet presAssocID="{E6A4DDD2-958D-45A1-A54D-A6BA64C2C478}" presName="hierChild6" presStyleCnt="0"/>
      <dgm:spPr/>
    </dgm:pt>
    <dgm:pt modelId="{939F947C-CC69-4ECF-9435-01FD6CA52464}" type="pres">
      <dgm:prSet presAssocID="{E6A4DDD2-958D-45A1-A54D-A6BA64C2C478}" presName="hierChild7" presStyleCnt="0"/>
      <dgm:spPr/>
    </dgm:pt>
    <dgm:pt modelId="{8D2A332F-E178-4434-863E-63305B0D4366}" type="pres">
      <dgm:prSet presAssocID="{0D972461-6D3D-4922-80DF-2BF1EB9C7C89}" presName="Name101" presStyleLbl="parChTrans1D3" presStyleIdx="0" presStyleCnt="5"/>
      <dgm:spPr/>
    </dgm:pt>
    <dgm:pt modelId="{EBA22076-2AD7-480A-92BF-EA7103118C4E}" type="pres">
      <dgm:prSet presAssocID="{8E6B1962-A78B-4BD4-85D0-5E5E0C0F3CB2}" presName="hierRoot3" presStyleCnt="0">
        <dgm:presLayoutVars>
          <dgm:hierBranch val="init"/>
        </dgm:presLayoutVars>
      </dgm:prSet>
      <dgm:spPr/>
    </dgm:pt>
    <dgm:pt modelId="{1B561F04-F5B7-4378-9C76-F17507B9AB57}" type="pres">
      <dgm:prSet presAssocID="{8E6B1962-A78B-4BD4-85D0-5E5E0C0F3CB2}" presName="rootComposite3" presStyleCnt="0"/>
      <dgm:spPr/>
    </dgm:pt>
    <dgm:pt modelId="{68BA4451-761A-4C07-BB4E-A1CA102B71AE}" type="pres">
      <dgm:prSet presAssocID="{8E6B1962-A78B-4BD4-85D0-5E5E0C0F3CB2}" presName="rootText3" presStyleLbl="alignAcc1" presStyleIdx="0" presStyleCnt="0">
        <dgm:presLayoutVars>
          <dgm:chPref val="3"/>
        </dgm:presLayoutVars>
      </dgm:prSet>
      <dgm:spPr/>
    </dgm:pt>
    <dgm:pt modelId="{A3A12CB3-7BEB-49BC-8AA0-AAD42D46B0D7}" type="pres">
      <dgm:prSet presAssocID="{8E6B1962-A78B-4BD4-85D0-5E5E0C0F3CB2}" presName="topArc3" presStyleLbl="parChTrans1D1" presStyleIdx="4" presStyleCnt="16"/>
      <dgm:spPr/>
    </dgm:pt>
    <dgm:pt modelId="{E49897A6-E217-469E-AF14-E61B99897261}" type="pres">
      <dgm:prSet presAssocID="{8E6B1962-A78B-4BD4-85D0-5E5E0C0F3CB2}" presName="bottomArc3" presStyleLbl="parChTrans1D1" presStyleIdx="5" presStyleCnt="16"/>
      <dgm:spPr/>
    </dgm:pt>
    <dgm:pt modelId="{9806EAF3-B5E8-4A80-A1A3-C1906D4EB915}" type="pres">
      <dgm:prSet presAssocID="{8E6B1962-A78B-4BD4-85D0-5E5E0C0F3CB2}" presName="topConnNode3" presStyleLbl="asst1" presStyleIdx="0" presStyleCnt="0"/>
      <dgm:spPr/>
    </dgm:pt>
    <dgm:pt modelId="{D9C23FA0-F5DC-49BC-89BA-324E6E5D3B07}" type="pres">
      <dgm:prSet presAssocID="{8E6B1962-A78B-4BD4-85D0-5E5E0C0F3CB2}" presName="hierChild6" presStyleCnt="0"/>
      <dgm:spPr/>
    </dgm:pt>
    <dgm:pt modelId="{541ADF1E-80C1-4DC6-84FF-787C4683BC57}" type="pres">
      <dgm:prSet presAssocID="{8E6B1962-A78B-4BD4-85D0-5E5E0C0F3CB2}" presName="hierChild7" presStyleCnt="0"/>
      <dgm:spPr/>
    </dgm:pt>
    <dgm:pt modelId="{459389D0-1EE6-4CE9-B740-39DF11B4076D}" type="pres">
      <dgm:prSet presAssocID="{1A3101C0-4C8A-48D3-9C78-C57AB9726393}" presName="Name101" presStyleLbl="parChTrans1D3" presStyleIdx="1" presStyleCnt="5"/>
      <dgm:spPr/>
    </dgm:pt>
    <dgm:pt modelId="{CF505DC3-B774-4625-B07C-B1A1677D566A}" type="pres">
      <dgm:prSet presAssocID="{609B3280-E1B5-4CB4-ABBD-B61D07E5BA34}" presName="hierRoot3" presStyleCnt="0">
        <dgm:presLayoutVars>
          <dgm:hierBranch val="init"/>
        </dgm:presLayoutVars>
      </dgm:prSet>
      <dgm:spPr/>
    </dgm:pt>
    <dgm:pt modelId="{5E36058A-63E7-42D2-992A-D2557D2E887F}" type="pres">
      <dgm:prSet presAssocID="{609B3280-E1B5-4CB4-ABBD-B61D07E5BA34}" presName="rootComposite3" presStyleCnt="0"/>
      <dgm:spPr/>
    </dgm:pt>
    <dgm:pt modelId="{FE6B25B6-784A-4EB9-8020-D30FF305B9F0}" type="pres">
      <dgm:prSet presAssocID="{609B3280-E1B5-4CB4-ABBD-B61D07E5BA34}" presName="rootText3" presStyleLbl="alignAcc1" presStyleIdx="0" presStyleCnt="0">
        <dgm:presLayoutVars>
          <dgm:chPref val="3"/>
        </dgm:presLayoutVars>
      </dgm:prSet>
      <dgm:spPr/>
    </dgm:pt>
    <dgm:pt modelId="{C668BD07-E4EF-4712-82D9-90769EA83D8A}" type="pres">
      <dgm:prSet presAssocID="{609B3280-E1B5-4CB4-ABBD-B61D07E5BA34}" presName="topArc3" presStyleLbl="parChTrans1D1" presStyleIdx="6" presStyleCnt="16"/>
      <dgm:spPr/>
    </dgm:pt>
    <dgm:pt modelId="{896AC795-CC73-4A9B-A84D-BDDB767EAD36}" type="pres">
      <dgm:prSet presAssocID="{609B3280-E1B5-4CB4-ABBD-B61D07E5BA34}" presName="bottomArc3" presStyleLbl="parChTrans1D1" presStyleIdx="7" presStyleCnt="16"/>
      <dgm:spPr/>
    </dgm:pt>
    <dgm:pt modelId="{1D5DAF1E-4B90-4291-AFA4-A9EDEAD4BD44}" type="pres">
      <dgm:prSet presAssocID="{609B3280-E1B5-4CB4-ABBD-B61D07E5BA34}" presName="topConnNode3" presStyleLbl="asst1" presStyleIdx="0" presStyleCnt="0"/>
      <dgm:spPr/>
    </dgm:pt>
    <dgm:pt modelId="{4C724B8C-9882-41A1-9496-038F2E619F81}" type="pres">
      <dgm:prSet presAssocID="{609B3280-E1B5-4CB4-ABBD-B61D07E5BA34}" presName="hierChild6" presStyleCnt="0"/>
      <dgm:spPr/>
    </dgm:pt>
    <dgm:pt modelId="{7E3638E1-6039-4C99-B7F9-A4F19CA59635}" type="pres">
      <dgm:prSet presAssocID="{609B3280-E1B5-4CB4-ABBD-B61D07E5BA34}" presName="hierChild7" presStyleCnt="0"/>
      <dgm:spPr/>
    </dgm:pt>
    <dgm:pt modelId="{40AAA9D8-3B60-449E-A054-B28FB2A2CDFD}" type="pres">
      <dgm:prSet presAssocID="{8EB1A2F2-192C-496A-AC34-058772E8078A}" presName="Name101" presStyleLbl="parChTrans1D3" presStyleIdx="2" presStyleCnt="5"/>
      <dgm:spPr/>
    </dgm:pt>
    <dgm:pt modelId="{D771088B-B508-4792-817A-5EFC3ABC8CF4}" type="pres">
      <dgm:prSet presAssocID="{B1273511-6BB4-4CE0-8E25-A934F376D244}" presName="hierRoot3" presStyleCnt="0">
        <dgm:presLayoutVars>
          <dgm:hierBranch val="init"/>
        </dgm:presLayoutVars>
      </dgm:prSet>
      <dgm:spPr/>
    </dgm:pt>
    <dgm:pt modelId="{774A6293-5616-4125-A09C-1D487959925C}" type="pres">
      <dgm:prSet presAssocID="{B1273511-6BB4-4CE0-8E25-A934F376D244}" presName="rootComposite3" presStyleCnt="0"/>
      <dgm:spPr/>
    </dgm:pt>
    <dgm:pt modelId="{5EC81999-9B4F-4AA0-B3CA-62D098913AF4}" type="pres">
      <dgm:prSet presAssocID="{B1273511-6BB4-4CE0-8E25-A934F376D244}" presName="rootText3" presStyleLbl="alignAcc1" presStyleIdx="0" presStyleCnt="0">
        <dgm:presLayoutVars>
          <dgm:chPref val="3"/>
        </dgm:presLayoutVars>
      </dgm:prSet>
      <dgm:spPr/>
    </dgm:pt>
    <dgm:pt modelId="{3E7F39C8-A13E-42A6-9312-2587B22A3119}" type="pres">
      <dgm:prSet presAssocID="{B1273511-6BB4-4CE0-8E25-A934F376D244}" presName="topArc3" presStyleLbl="parChTrans1D1" presStyleIdx="8" presStyleCnt="16"/>
      <dgm:spPr/>
    </dgm:pt>
    <dgm:pt modelId="{9B24235D-C7C1-4906-A2CB-49FE7FFE5885}" type="pres">
      <dgm:prSet presAssocID="{B1273511-6BB4-4CE0-8E25-A934F376D244}" presName="bottomArc3" presStyleLbl="parChTrans1D1" presStyleIdx="9" presStyleCnt="16"/>
      <dgm:spPr/>
    </dgm:pt>
    <dgm:pt modelId="{A917E1AA-A308-4A6E-BC5B-09249E1C18F7}" type="pres">
      <dgm:prSet presAssocID="{B1273511-6BB4-4CE0-8E25-A934F376D244}" presName="topConnNode3" presStyleLbl="asst1" presStyleIdx="0" presStyleCnt="0"/>
      <dgm:spPr/>
    </dgm:pt>
    <dgm:pt modelId="{E5FCFF8C-1CF1-4CD1-ABE8-545E61E6F707}" type="pres">
      <dgm:prSet presAssocID="{B1273511-6BB4-4CE0-8E25-A934F376D244}" presName="hierChild6" presStyleCnt="0"/>
      <dgm:spPr/>
    </dgm:pt>
    <dgm:pt modelId="{D4CE5F45-09A0-4D45-BD7A-4683227ADB79}" type="pres">
      <dgm:prSet presAssocID="{B1273511-6BB4-4CE0-8E25-A934F376D244}" presName="hierChild7" presStyleCnt="0"/>
      <dgm:spPr/>
    </dgm:pt>
    <dgm:pt modelId="{874E4F06-BF33-4833-9C75-40F6FF213D35}" type="pres">
      <dgm:prSet presAssocID="{DAD87FCB-BA9F-4854-859D-19CFEDEF66DA}" presName="Name101" presStyleLbl="parChTrans1D3" presStyleIdx="3" presStyleCnt="5"/>
      <dgm:spPr/>
    </dgm:pt>
    <dgm:pt modelId="{62450294-AA82-4210-BBD3-D961E9D641AD}" type="pres">
      <dgm:prSet presAssocID="{F728C7E4-712E-41F8-8355-DC47BC21055B}" presName="hierRoot3" presStyleCnt="0">
        <dgm:presLayoutVars>
          <dgm:hierBranch val="init"/>
        </dgm:presLayoutVars>
      </dgm:prSet>
      <dgm:spPr/>
    </dgm:pt>
    <dgm:pt modelId="{611051FF-8972-4332-B71A-3B8155EDC474}" type="pres">
      <dgm:prSet presAssocID="{F728C7E4-712E-41F8-8355-DC47BC21055B}" presName="rootComposite3" presStyleCnt="0"/>
      <dgm:spPr/>
    </dgm:pt>
    <dgm:pt modelId="{3FC0C7E1-C5AE-46CF-9A78-0EB95B7C35F8}" type="pres">
      <dgm:prSet presAssocID="{F728C7E4-712E-41F8-8355-DC47BC21055B}" presName="rootText3" presStyleLbl="alignAcc1" presStyleIdx="0" presStyleCnt="0">
        <dgm:presLayoutVars>
          <dgm:chPref val="3"/>
        </dgm:presLayoutVars>
      </dgm:prSet>
      <dgm:spPr/>
    </dgm:pt>
    <dgm:pt modelId="{E2764CAB-A524-44B5-8853-CC434D62C781}" type="pres">
      <dgm:prSet presAssocID="{F728C7E4-712E-41F8-8355-DC47BC21055B}" presName="topArc3" presStyleLbl="parChTrans1D1" presStyleIdx="10" presStyleCnt="16"/>
      <dgm:spPr/>
    </dgm:pt>
    <dgm:pt modelId="{BC49345B-8F13-4AFE-B10D-45073BDDB30B}" type="pres">
      <dgm:prSet presAssocID="{F728C7E4-712E-41F8-8355-DC47BC21055B}" presName="bottomArc3" presStyleLbl="parChTrans1D1" presStyleIdx="11" presStyleCnt="16"/>
      <dgm:spPr/>
    </dgm:pt>
    <dgm:pt modelId="{8A4EDBE1-8894-4AA1-BD4C-68FD5F5279B7}" type="pres">
      <dgm:prSet presAssocID="{F728C7E4-712E-41F8-8355-DC47BC21055B}" presName="topConnNode3" presStyleLbl="asst1" presStyleIdx="0" presStyleCnt="0"/>
      <dgm:spPr/>
    </dgm:pt>
    <dgm:pt modelId="{E2725F58-23B1-4F09-8627-CA13910216D6}" type="pres">
      <dgm:prSet presAssocID="{F728C7E4-712E-41F8-8355-DC47BC21055B}" presName="hierChild6" presStyleCnt="0"/>
      <dgm:spPr/>
    </dgm:pt>
    <dgm:pt modelId="{E349201B-79CA-4A34-91BC-C04E58631DC0}" type="pres">
      <dgm:prSet presAssocID="{F728C7E4-712E-41F8-8355-DC47BC21055B}" presName="hierChild7" presStyleCnt="0"/>
      <dgm:spPr/>
    </dgm:pt>
    <dgm:pt modelId="{7D1B6BFB-BE88-4019-82CF-53276D739238}" type="pres">
      <dgm:prSet presAssocID="{7A90BA6E-CF31-4508-BC1E-6A706C8BF7FD}" presName="Name101" presStyleLbl="parChTrans1D2" presStyleIdx="1" presStyleCnt="2"/>
      <dgm:spPr/>
    </dgm:pt>
    <dgm:pt modelId="{683710A3-BDD3-43DE-86D5-22DD58FE1B26}" type="pres">
      <dgm:prSet presAssocID="{6141BFF0-D81B-433F-AADB-177526969716}" presName="hierRoot3" presStyleCnt="0">
        <dgm:presLayoutVars>
          <dgm:hierBranch val="init"/>
        </dgm:presLayoutVars>
      </dgm:prSet>
      <dgm:spPr/>
    </dgm:pt>
    <dgm:pt modelId="{565668B7-77A2-42B3-86D6-D4CC53AA4E27}" type="pres">
      <dgm:prSet presAssocID="{6141BFF0-D81B-433F-AADB-177526969716}" presName="rootComposite3" presStyleCnt="0"/>
      <dgm:spPr/>
    </dgm:pt>
    <dgm:pt modelId="{F178FFF2-4A50-4DD6-BDC9-71CCAC3EB236}" type="pres">
      <dgm:prSet presAssocID="{6141BFF0-D81B-433F-AADB-177526969716}" presName="rootText3" presStyleLbl="alignAcc1" presStyleIdx="0" presStyleCnt="0">
        <dgm:presLayoutVars>
          <dgm:chPref val="3"/>
        </dgm:presLayoutVars>
      </dgm:prSet>
      <dgm:spPr/>
    </dgm:pt>
    <dgm:pt modelId="{18162F7F-EFCF-49D3-8E97-2FFB6D6DFEB4}" type="pres">
      <dgm:prSet presAssocID="{6141BFF0-D81B-433F-AADB-177526969716}" presName="topArc3" presStyleLbl="parChTrans1D1" presStyleIdx="12" presStyleCnt="16"/>
      <dgm:spPr/>
    </dgm:pt>
    <dgm:pt modelId="{72C59940-0FBC-45D2-9A25-32DF9AEE9D75}" type="pres">
      <dgm:prSet presAssocID="{6141BFF0-D81B-433F-AADB-177526969716}" presName="bottomArc3" presStyleLbl="parChTrans1D1" presStyleIdx="13" presStyleCnt="16"/>
      <dgm:spPr/>
    </dgm:pt>
    <dgm:pt modelId="{B2CBD8BA-F927-4E70-8D29-A7C6AFF7E7D3}" type="pres">
      <dgm:prSet presAssocID="{6141BFF0-D81B-433F-AADB-177526969716}" presName="topConnNode3" presStyleLbl="asst1" presStyleIdx="0" presStyleCnt="0"/>
      <dgm:spPr/>
    </dgm:pt>
    <dgm:pt modelId="{3094BBD2-7FC7-431A-8110-2F82754AF234}" type="pres">
      <dgm:prSet presAssocID="{6141BFF0-D81B-433F-AADB-177526969716}" presName="hierChild6" presStyleCnt="0"/>
      <dgm:spPr/>
    </dgm:pt>
    <dgm:pt modelId="{1E9BFB54-6FE4-4FDE-BF58-34EA1B184C43}" type="pres">
      <dgm:prSet presAssocID="{6141BFF0-D81B-433F-AADB-177526969716}" presName="hierChild7" presStyleCnt="0"/>
      <dgm:spPr/>
    </dgm:pt>
    <dgm:pt modelId="{DE69DA49-1F15-45D1-BB73-8FD9A08C1618}" type="pres">
      <dgm:prSet presAssocID="{1B73CC96-9AB7-4A42-ADDE-D2EBC2CE9797}" presName="Name101" presStyleLbl="parChTrans1D3" presStyleIdx="4" presStyleCnt="5"/>
      <dgm:spPr/>
    </dgm:pt>
    <dgm:pt modelId="{70C98AEA-82AE-4777-BBE3-FF5BD5B52FC3}" type="pres">
      <dgm:prSet presAssocID="{13E73246-FC4B-45A1-B358-2CA845BF42E9}" presName="hierRoot3" presStyleCnt="0">
        <dgm:presLayoutVars>
          <dgm:hierBranch val="init"/>
        </dgm:presLayoutVars>
      </dgm:prSet>
      <dgm:spPr/>
    </dgm:pt>
    <dgm:pt modelId="{FADB0D76-D514-4F0A-989F-C987E5379E99}" type="pres">
      <dgm:prSet presAssocID="{13E73246-FC4B-45A1-B358-2CA845BF42E9}" presName="rootComposite3" presStyleCnt="0"/>
      <dgm:spPr/>
    </dgm:pt>
    <dgm:pt modelId="{50C8068D-BB08-4C58-BC08-6168A3EE7534}" type="pres">
      <dgm:prSet presAssocID="{13E73246-FC4B-45A1-B358-2CA845BF42E9}" presName="rootText3" presStyleLbl="alignAcc1" presStyleIdx="0" presStyleCnt="0">
        <dgm:presLayoutVars>
          <dgm:chPref val="3"/>
        </dgm:presLayoutVars>
      </dgm:prSet>
      <dgm:spPr/>
    </dgm:pt>
    <dgm:pt modelId="{8F9E5050-46D1-48E4-9FEC-07B904F33DD1}" type="pres">
      <dgm:prSet presAssocID="{13E73246-FC4B-45A1-B358-2CA845BF42E9}" presName="topArc3" presStyleLbl="parChTrans1D1" presStyleIdx="14" presStyleCnt="16"/>
      <dgm:spPr/>
    </dgm:pt>
    <dgm:pt modelId="{758B2571-7BFB-41A7-BAA4-FDE4DD8CDE7C}" type="pres">
      <dgm:prSet presAssocID="{13E73246-FC4B-45A1-B358-2CA845BF42E9}" presName="bottomArc3" presStyleLbl="parChTrans1D1" presStyleIdx="15" presStyleCnt="16"/>
      <dgm:spPr/>
    </dgm:pt>
    <dgm:pt modelId="{EAD28A77-F4C2-44B7-B5B4-7DC64792788D}" type="pres">
      <dgm:prSet presAssocID="{13E73246-FC4B-45A1-B358-2CA845BF42E9}" presName="topConnNode3" presStyleLbl="asst1" presStyleIdx="0" presStyleCnt="0"/>
      <dgm:spPr/>
    </dgm:pt>
    <dgm:pt modelId="{A7D69FB1-A106-4485-9220-345B42390B1A}" type="pres">
      <dgm:prSet presAssocID="{13E73246-FC4B-45A1-B358-2CA845BF42E9}" presName="hierChild6" presStyleCnt="0"/>
      <dgm:spPr/>
    </dgm:pt>
    <dgm:pt modelId="{ED818B7E-A6D6-44BB-88CF-6ABB4FCDF25C}" type="pres">
      <dgm:prSet presAssocID="{13E73246-FC4B-45A1-B358-2CA845BF42E9}" presName="hierChild7" presStyleCnt="0"/>
      <dgm:spPr/>
    </dgm:pt>
  </dgm:ptLst>
  <dgm:cxnLst>
    <dgm:cxn modelId="{DD0C1207-B096-48FF-AEBC-AB8A6ACF167D}" srcId="{E6A4DDD2-958D-45A1-A54D-A6BA64C2C478}" destId="{F728C7E4-712E-41F8-8355-DC47BC21055B}" srcOrd="3" destOrd="0" parTransId="{DAD87FCB-BA9F-4854-859D-19CFEDEF66DA}" sibTransId="{FF2BD476-3947-48AF-96E3-B0B5A5503427}"/>
    <dgm:cxn modelId="{308E8612-462B-4BAA-B8B4-70FE992E093E}" type="presOf" srcId="{6141BFF0-D81B-433F-AADB-177526969716}" destId="{F178FFF2-4A50-4DD6-BDC9-71CCAC3EB236}" srcOrd="0" destOrd="0" presId="urn:microsoft.com/office/officeart/2008/layout/HalfCircleOrganizationChart"/>
    <dgm:cxn modelId="{B9D59B1D-C094-4EE4-A1CC-C4EF900865A4}" type="presOf" srcId="{A5B15CBD-C91A-483B-BEEB-85733895E91F}" destId="{B8E00236-3E7A-41CF-AD83-44146A8991FC}" srcOrd="0" destOrd="0" presId="urn:microsoft.com/office/officeart/2008/layout/HalfCircleOrganizationChart"/>
    <dgm:cxn modelId="{0BF13F2C-2134-4481-ABA5-5C6416C99EBB}" type="presOf" srcId="{7A90BA6E-CF31-4508-BC1E-6A706C8BF7FD}" destId="{7D1B6BFB-BE88-4019-82CF-53276D739238}" srcOrd="0" destOrd="0" presId="urn:microsoft.com/office/officeart/2008/layout/HalfCircleOrganizationChart"/>
    <dgm:cxn modelId="{BDF20033-ED46-435E-B4F2-AA1DD35AB105}" srcId="{A5B15CBD-C91A-483B-BEEB-85733895E91F}" destId="{6141BFF0-D81B-433F-AADB-177526969716}" srcOrd="1" destOrd="0" parTransId="{7A90BA6E-CF31-4508-BC1E-6A706C8BF7FD}" sibTransId="{1A06DEFE-6659-46E3-A89D-7C64D4A9266A}"/>
    <dgm:cxn modelId="{94425438-C9CF-4C23-8DDE-E5FEAF20E290}" type="presOf" srcId="{8EB1A2F2-192C-496A-AC34-058772E8078A}" destId="{40AAA9D8-3B60-449E-A054-B28FB2A2CDFD}" srcOrd="0" destOrd="0" presId="urn:microsoft.com/office/officeart/2008/layout/HalfCircleOrganizationChart"/>
    <dgm:cxn modelId="{56EF013B-302C-4865-8504-0C75791380BC}" type="presOf" srcId="{1B73CC96-9AB7-4A42-ADDE-D2EBC2CE9797}" destId="{DE69DA49-1F15-45D1-BB73-8FD9A08C1618}" srcOrd="0" destOrd="0" presId="urn:microsoft.com/office/officeart/2008/layout/HalfCircleOrganizationChart"/>
    <dgm:cxn modelId="{5384293D-78CD-4DD6-B203-86E1CC56632E}" type="presOf" srcId="{6141BFF0-D81B-433F-AADB-177526969716}" destId="{B2CBD8BA-F927-4E70-8D29-A7C6AFF7E7D3}" srcOrd="1" destOrd="0" presId="urn:microsoft.com/office/officeart/2008/layout/HalfCircleOrganizationChart"/>
    <dgm:cxn modelId="{21A49A5F-C8DB-44A1-A67A-4A3BB95A00F3}" type="presOf" srcId="{C9452426-F124-409F-B6E6-43FE1FF96570}" destId="{07AC3F02-FEFE-4101-9FF1-9BAA8BAFA2F3}" srcOrd="0" destOrd="0" presId="urn:microsoft.com/office/officeart/2008/layout/HalfCircleOrganizationChart"/>
    <dgm:cxn modelId="{84392D41-91B5-467E-A200-FE7E5F10B518}" type="presOf" srcId="{DAD87FCB-BA9F-4854-859D-19CFEDEF66DA}" destId="{874E4F06-BF33-4833-9C75-40F6FF213D35}" srcOrd="0" destOrd="0" presId="urn:microsoft.com/office/officeart/2008/layout/HalfCircleOrganizationChart"/>
    <dgm:cxn modelId="{F7B7CD64-2623-468F-B1F0-C83C4CE0835B}" type="presOf" srcId="{E6A4DDD2-958D-45A1-A54D-A6BA64C2C478}" destId="{751A7A48-2FCB-4BFF-B3D6-4D4761CA548F}" srcOrd="0" destOrd="0" presId="urn:microsoft.com/office/officeart/2008/layout/HalfCircleOrganizationChart"/>
    <dgm:cxn modelId="{D5A09A66-7FEA-4BFC-B16D-D0F2D35F3C60}" type="presOf" srcId="{E6A4DDD2-958D-45A1-A54D-A6BA64C2C478}" destId="{3C2BD5DE-0952-40A3-BDE4-E47968D924D5}" srcOrd="1" destOrd="0" presId="urn:microsoft.com/office/officeart/2008/layout/HalfCircleOrganizationChart"/>
    <dgm:cxn modelId="{32CE9547-ED0F-478E-8C9E-80FEABD02D60}" type="presOf" srcId="{13E73246-FC4B-45A1-B358-2CA845BF42E9}" destId="{50C8068D-BB08-4C58-BC08-6168A3EE7534}" srcOrd="0" destOrd="0" presId="urn:microsoft.com/office/officeart/2008/layout/HalfCircleOrganizationChart"/>
    <dgm:cxn modelId="{E02C796E-2A97-4BD1-A00E-4962F34A4C1A}" type="presOf" srcId="{F728C7E4-712E-41F8-8355-DC47BC21055B}" destId="{3FC0C7E1-C5AE-46CF-9A78-0EB95B7C35F8}" srcOrd="0" destOrd="0" presId="urn:microsoft.com/office/officeart/2008/layout/HalfCircleOrganizationChart"/>
    <dgm:cxn modelId="{CC9ABE6E-C4A7-41B0-83B5-FDF833D9D324}" type="presOf" srcId="{609B3280-E1B5-4CB4-ABBD-B61D07E5BA34}" destId="{FE6B25B6-784A-4EB9-8020-D30FF305B9F0}" srcOrd="0" destOrd="0" presId="urn:microsoft.com/office/officeart/2008/layout/HalfCircleOrganizationChart"/>
    <dgm:cxn modelId="{01BB9F51-780C-4B5F-93AE-04C8301DC308}" type="presOf" srcId="{B1273511-6BB4-4CE0-8E25-A934F376D244}" destId="{A917E1AA-A308-4A6E-BC5B-09249E1C18F7}" srcOrd="1" destOrd="0" presId="urn:microsoft.com/office/officeart/2008/layout/HalfCircleOrganizationChart"/>
    <dgm:cxn modelId="{BFAE598E-DAD3-4B82-B731-D39451DF2C41}" type="presOf" srcId="{8E6B1962-A78B-4BD4-85D0-5E5E0C0F3CB2}" destId="{9806EAF3-B5E8-4A80-A1A3-C1906D4EB915}" srcOrd="1" destOrd="0" presId="urn:microsoft.com/office/officeart/2008/layout/HalfCircleOrganizationChart"/>
    <dgm:cxn modelId="{0DEA999C-EF10-4F97-8E7B-A06EFAB4A433}" srcId="{A5B15CBD-C91A-483B-BEEB-85733895E91F}" destId="{E6A4DDD2-958D-45A1-A54D-A6BA64C2C478}" srcOrd="0" destOrd="0" parTransId="{C9452426-F124-409F-B6E6-43FE1FF96570}" sibTransId="{EEEAACC6-E3E0-4C4B-AEBB-669B569EE90D}"/>
    <dgm:cxn modelId="{A05570AD-77AC-4C04-9189-F5FC7ED5523C}" srcId="{F6451C4D-F095-4ADA-A43A-5EB2044EF0EC}" destId="{A5B15CBD-C91A-483B-BEEB-85733895E91F}" srcOrd="0" destOrd="0" parTransId="{B8ADFF74-1641-44D7-A83E-EE52C26F6D89}" sibTransId="{F9A473F3-F109-4E0A-B30C-33B061DCA904}"/>
    <dgm:cxn modelId="{1BC28BAF-9708-4680-AEF2-A6AE3E8CE28E}" type="presOf" srcId="{8E6B1962-A78B-4BD4-85D0-5E5E0C0F3CB2}" destId="{68BA4451-761A-4C07-BB4E-A1CA102B71AE}" srcOrd="0" destOrd="0" presId="urn:microsoft.com/office/officeart/2008/layout/HalfCircleOrganizationChart"/>
    <dgm:cxn modelId="{3A58BBB1-CC0D-48D0-B66A-26ED5A2CC0B0}" type="presOf" srcId="{F728C7E4-712E-41F8-8355-DC47BC21055B}" destId="{8A4EDBE1-8894-4AA1-BD4C-68FD5F5279B7}" srcOrd="1" destOrd="0" presId="urn:microsoft.com/office/officeart/2008/layout/HalfCircleOrganizationChart"/>
    <dgm:cxn modelId="{B79FA2BB-5F48-4AB0-8EC2-5ED7CAB5B98C}" type="presOf" srcId="{1A3101C0-4C8A-48D3-9C78-C57AB9726393}" destId="{459389D0-1EE6-4CE9-B740-39DF11B4076D}" srcOrd="0" destOrd="0" presId="urn:microsoft.com/office/officeart/2008/layout/HalfCircleOrganizationChart"/>
    <dgm:cxn modelId="{5F5C49BE-DA60-4FC7-9F9E-8FFD734AA7DE}" srcId="{6141BFF0-D81B-433F-AADB-177526969716}" destId="{13E73246-FC4B-45A1-B358-2CA845BF42E9}" srcOrd="0" destOrd="0" parTransId="{1B73CC96-9AB7-4A42-ADDE-D2EBC2CE9797}" sibTransId="{54175BC9-37F1-42A4-9915-17A5136FEE6E}"/>
    <dgm:cxn modelId="{C02C06CC-D20E-46ED-B00F-B8117D4D7583}" type="presOf" srcId="{F6451C4D-F095-4ADA-A43A-5EB2044EF0EC}" destId="{1A0A6932-E5B8-4A3C-A8FB-EEC8D406A8B3}" srcOrd="0" destOrd="0" presId="urn:microsoft.com/office/officeart/2008/layout/HalfCircleOrganizationChart"/>
    <dgm:cxn modelId="{06645ED4-172A-43FB-9C13-39D7EFA71304}" srcId="{E6A4DDD2-958D-45A1-A54D-A6BA64C2C478}" destId="{609B3280-E1B5-4CB4-ABBD-B61D07E5BA34}" srcOrd="1" destOrd="0" parTransId="{1A3101C0-4C8A-48D3-9C78-C57AB9726393}" sibTransId="{988F6528-6CAF-4F89-9796-B4868A2049F2}"/>
    <dgm:cxn modelId="{627C42E4-B1CC-4FB5-A111-A08A4CD035B0}" type="presOf" srcId="{13E73246-FC4B-45A1-B358-2CA845BF42E9}" destId="{EAD28A77-F4C2-44B7-B5B4-7DC64792788D}" srcOrd="1" destOrd="0" presId="urn:microsoft.com/office/officeart/2008/layout/HalfCircleOrganizationChart"/>
    <dgm:cxn modelId="{0E90B5E5-E91F-4F47-844F-0E737896717E}" srcId="{E6A4DDD2-958D-45A1-A54D-A6BA64C2C478}" destId="{8E6B1962-A78B-4BD4-85D0-5E5E0C0F3CB2}" srcOrd="0" destOrd="0" parTransId="{0D972461-6D3D-4922-80DF-2BF1EB9C7C89}" sibTransId="{618A31E7-48E2-4083-946A-36A0A90051F6}"/>
    <dgm:cxn modelId="{38E8BEEE-0C09-45AE-B3E9-990B6AAD6EB6}" type="presOf" srcId="{A5B15CBD-C91A-483B-BEEB-85733895E91F}" destId="{E5D5F98B-F01C-4B19-A3CF-21B4C573A0C3}" srcOrd="1" destOrd="0" presId="urn:microsoft.com/office/officeart/2008/layout/HalfCircleOrganizationChart"/>
    <dgm:cxn modelId="{619718EF-147F-444E-8BC6-574C3D8382D3}" type="presOf" srcId="{0D972461-6D3D-4922-80DF-2BF1EB9C7C89}" destId="{8D2A332F-E178-4434-863E-63305B0D4366}" srcOrd="0" destOrd="0" presId="urn:microsoft.com/office/officeart/2008/layout/HalfCircleOrganizationChart"/>
    <dgm:cxn modelId="{B7D01DF2-0471-4944-B3C1-EBCED227272C}" type="presOf" srcId="{609B3280-E1B5-4CB4-ABBD-B61D07E5BA34}" destId="{1D5DAF1E-4B90-4291-AFA4-A9EDEAD4BD44}" srcOrd="1" destOrd="0" presId="urn:microsoft.com/office/officeart/2008/layout/HalfCircleOrganizationChart"/>
    <dgm:cxn modelId="{5ED963F8-3857-4C44-B9E5-92A238C7C719}" srcId="{E6A4DDD2-958D-45A1-A54D-A6BA64C2C478}" destId="{B1273511-6BB4-4CE0-8E25-A934F376D244}" srcOrd="2" destOrd="0" parTransId="{8EB1A2F2-192C-496A-AC34-058772E8078A}" sibTransId="{9C626D7E-7039-49D8-8A54-E7DC1FF19C1C}"/>
    <dgm:cxn modelId="{3881ADFB-244E-410D-8DE3-5517DEC39927}" type="presOf" srcId="{B1273511-6BB4-4CE0-8E25-A934F376D244}" destId="{5EC81999-9B4F-4AA0-B3CA-62D098913AF4}" srcOrd="0" destOrd="0" presId="urn:microsoft.com/office/officeart/2008/layout/HalfCircleOrganizationChart"/>
    <dgm:cxn modelId="{37ED592A-9915-419C-B2C1-5725D976EC84}" type="presParOf" srcId="{1A0A6932-E5B8-4A3C-A8FB-EEC8D406A8B3}" destId="{EE4BC2BF-9AFC-4E14-9744-53BCD4A97ECF}" srcOrd="0" destOrd="0" presId="urn:microsoft.com/office/officeart/2008/layout/HalfCircleOrganizationChart"/>
    <dgm:cxn modelId="{4ADE9641-3076-4654-8555-B85B28C10A5B}" type="presParOf" srcId="{EE4BC2BF-9AFC-4E14-9744-53BCD4A97ECF}" destId="{B84BF911-F341-46DB-AA22-5B9F4176147E}" srcOrd="0" destOrd="0" presId="urn:microsoft.com/office/officeart/2008/layout/HalfCircleOrganizationChart"/>
    <dgm:cxn modelId="{EF8115BD-0ACF-468A-92EA-7F350792928E}" type="presParOf" srcId="{B84BF911-F341-46DB-AA22-5B9F4176147E}" destId="{B8E00236-3E7A-41CF-AD83-44146A8991FC}" srcOrd="0" destOrd="0" presId="urn:microsoft.com/office/officeart/2008/layout/HalfCircleOrganizationChart"/>
    <dgm:cxn modelId="{346DB5AD-AC39-4D84-AFAA-4D0B44496A94}" type="presParOf" srcId="{B84BF911-F341-46DB-AA22-5B9F4176147E}" destId="{FA0C447B-1A09-4A44-AB54-A9084D2FF334}" srcOrd="1" destOrd="0" presId="urn:microsoft.com/office/officeart/2008/layout/HalfCircleOrganizationChart"/>
    <dgm:cxn modelId="{612E002C-6801-4905-82FC-45E34F3D00D4}" type="presParOf" srcId="{B84BF911-F341-46DB-AA22-5B9F4176147E}" destId="{16AF3A15-04BB-490E-B658-E84B55DF8FAD}" srcOrd="2" destOrd="0" presId="urn:microsoft.com/office/officeart/2008/layout/HalfCircleOrganizationChart"/>
    <dgm:cxn modelId="{BCD19C84-A90B-4E74-A304-188EAC4CB09F}" type="presParOf" srcId="{B84BF911-F341-46DB-AA22-5B9F4176147E}" destId="{E5D5F98B-F01C-4B19-A3CF-21B4C573A0C3}" srcOrd="3" destOrd="0" presId="urn:microsoft.com/office/officeart/2008/layout/HalfCircleOrganizationChart"/>
    <dgm:cxn modelId="{EF91252A-0DA6-41FB-B145-F2468D082AAB}" type="presParOf" srcId="{EE4BC2BF-9AFC-4E14-9744-53BCD4A97ECF}" destId="{97B43D8E-1BFC-431F-BB28-5081CE659E4C}" srcOrd="1" destOrd="0" presId="urn:microsoft.com/office/officeart/2008/layout/HalfCircleOrganizationChart"/>
    <dgm:cxn modelId="{539F65E4-186F-473C-85DD-E4584FDAFE9B}" type="presParOf" srcId="{EE4BC2BF-9AFC-4E14-9744-53BCD4A97ECF}" destId="{14FBCF65-23A8-4BF9-967F-5344F7E35C6D}" srcOrd="2" destOrd="0" presId="urn:microsoft.com/office/officeart/2008/layout/HalfCircleOrganizationChart"/>
    <dgm:cxn modelId="{E994C40F-66C1-4CB9-A450-C2888A31CAE7}" type="presParOf" srcId="{14FBCF65-23A8-4BF9-967F-5344F7E35C6D}" destId="{07AC3F02-FEFE-4101-9FF1-9BAA8BAFA2F3}" srcOrd="0" destOrd="0" presId="urn:microsoft.com/office/officeart/2008/layout/HalfCircleOrganizationChart"/>
    <dgm:cxn modelId="{4CA67C91-E1C7-4F81-A9D8-36EF2CC56C1C}" type="presParOf" srcId="{14FBCF65-23A8-4BF9-967F-5344F7E35C6D}" destId="{EC2CC7F6-1E06-4B35-A7E2-780D72016074}" srcOrd="1" destOrd="0" presId="urn:microsoft.com/office/officeart/2008/layout/HalfCircleOrganizationChart"/>
    <dgm:cxn modelId="{1FF78568-EAC8-4D1F-AF98-B736F48D4F12}" type="presParOf" srcId="{EC2CC7F6-1E06-4B35-A7E2-780D72016074}" destId="{49FDE0F0-C4C6-4184-B5C0-4B19820CBC48}" srcOrd="0" destOrd="0" presId="urn:microsoft.com/office/officeart/2008/layout/HalfCircleOrganizationChart"/>
    <dgm:cxn modelId="{0A33F430-6689-4E2E-AA20-7C3F0DE816A7}" type="presParOf" srcId="{49FDE0F0-C4C6-4184-B5C0-4B19820CBC48}" destId="{751A7A48-2FCB-4BFF-B3D6-4D4761CA548F}" srcOrd="0" destOrd="0" presId="urn:microsoft.com/office/officeart/2008/layout/HalfCircleOrganizationChart"/>
    <dgm:cxn modelId="{20D2C25F-613C-4424-B484-B503B377A2F1}" type="presParOf" srcId="{49FDE0F0-C4C6-4184-B5C0-4B19820CBC48}" destId="{1CD30C46-9998-4A4A-AF57-1A5642FC03CB}" srcOrd="1" destOrd="0" presId="urn:microsoft.com/office/officeart/2008/layout/HalfCircleOrganizationChart"/>
    <dgm:cxn modelId="{9F88940B-B9F4-4B15-BE61-DEC187CEA6E8}" type="presParOf" srcId="{49FDE0F0-C4C6-4184-B5C0-4B19820CBC48}" destId="{EC0BC1AB-20D8-424A-B719-3FE6D87D97C8}" srcOrd="2" destOrd="0" presId="urn:microsoft.com/office/officeart/2008/layout/HalfCircleOrganizationChart"/>
    <dgm:cxn modelId="{BEB3419C-708F-4871-9C38-59B6067D8669}" type="presParOf" srcId="{49FDE0F0-C4C6-4184-B5C0-4B19820CBC48}" destId="{3C2BD5DE-0952-40A3-BDE4-E47968D924D5}" srcOrd="3" destOrd="0" presId="urn:microsoft.com/office/officeart/2008/layout/HalfCircleOrganizationChart"/>
    <dgm:cxn modelId="{2152133F-1665-4D61-939D-C4E6B2DA961E}" type="presParOf" srcId="{EC2CC7F6-1E06-4B35-A7E2-780D72016074}" destId="{947CB64C-B8BC-42BB-8980-16CDEF3C33C9}" srcOrd="1" destOrd="0" presId="urn:microsoft.com/office/officeart/2008/layout/HalfCircleOrganizationChart"/>
    <dgm:cxn modelId="{634C80F0-8066-404A-9A2D-8EDC85982F39}" type="presParOf" srcId="{EC2CC7F6-1E06-4B35-A7E2-780D72016074}" destId="{939F947C-CC69-4ECF-9435-01FD6CA52464}" srcOrd="2" destOrd="0" presId="urn:microsoft.com/office/officeart/2008/layout/HalfCircleOrganizationChart"/>
    <dgm:cxn modelId="{13F99C4C-2953-41C8-A2E7-0E23ABCE8BF3}" type="presParOf" srcId="{939F947C-CC69-4ECF-9435-01FD6CA52464}" destId="{8D2A332F-E178-4434-863E-63305B0D4366}" srcOrd="0" destOrd="0" presId="urn:microsoft.com/office/officeart/2008/layout/HalfCircleOrganizationChart"/>
    <dgm:cxn modelId="{90E4426F-5F68-48EF-82A3-0FFB497C39B4}" type="presParOf" srcId="{939F947C-CC69-4ECF-9435-01FD6CA52464}" destId="{EBA22076-2AD7-480A-92BF-EA7103118C4E}" srcOrd="1" destOrd="0" presId="urn:microsoft.com/office/officeart/2008/layout/HalfCircleOrganizationChart"/>
    <dgm:cxn modelId="{4DEA9946-C1C9-4929-8019-253E9948FBDB}" type="presParOf" srcId="{EBA22076-2AD7-480A-92BF-EA7103118C4E}" destId="{1B561F04-F5B7-4378-9C76-F17507B9AB57}" srcOrd="0" destOrd="0" presId="urn:microsoft.com/office/officeart/2008/layout/HalfCircleOrganizationChart"/>
    <dgm:cxn modelId="{F6DA3BAF-3F84-425B-BA98-B92228215219}" type="presParOf" srcId="{1B561F04-F5B7-4378-9C76-F17507B9AB57}" destId="{68BA4451-761A-4C07-BB4E-A1CA102B71AE}" srcOrd="0" destOrd="0" presId="urn:microsoft.com/office/officeart/2008/layout/HalfCircleOrganizationChart"/>
    <dgm:cxn modelId="{61494A08-66E9-4685-BC2F-31911EB2F595}" type="presParOf" srcId="{1B561F04-F5B7-4378-9C76-F17507B9AB57}" destId="{A3A12CB3-7BEB-49BC-8AA0-AAD42D46B0D7}" srcOrd="1" destOrd="0" presId="urn:microsoft.com/office/officeart/2008/layout/HalfCircleOrganizationChart"/>
    <dgm:cxn modelId="{9CDF84EA-645D-4011-A195-EED9924B03AA}" type="presParOf" srcId="{1B561F04-F5B7-4378-9C76-F17507B9AB57}" destId="{E49897A6-E217-469E-AF14-E61B99897261}" srcOrd="2" destOrd="0" presId="urn:microsoft.com/office/officeart/2008/layout/HalfCircleOrganizationChart"/>
    <dgm:cxn modelId="{4AB9E929-7173-4B3C-9AD8-D1874457EEF0}" type="presParOf" srcId="{1B561F04-F5B7-4378-9C76-F17507B9AB57}" destId="{9806EAF3-B5E8-4A80-A1A3-C1906D4EB915}" srcOrd="3" destOrd="0" presId="urn:microsoft.com/office/officeart/2008/layout/HalfCircleOrganizationChart"/>
    <dgm:cxn modelId="{25EFA6F3-ABF4-4BDC-9660-7C257BDF8773}" type="presParOf" srcId="{EBA22076-2AD7-480A-92BF-EA7103118C4E}" destId="{D9C23FA0-F5DC-49BC-89BA-324E6E5D3B07}" srcOrd="1" destOrd="0" presId="urn:microsoft.com/office/officeart/2008/layout/HalfCircleOrganizationChart"/>
    <dgm:cxn modelId="{C6C71191-AE2C-451E-9370-005EB28697FA}" type="presParOf" srcId="{EBA22076-2AD7-480A-92BF-EA7103118C4E}" destId="{541ADF1E-80C1-4DC6-84FF-787C4683BC57}" srcOrd="2" destOrd="0" presId="urn:microsoft.com/office/officeart/2008/layout/HalfCircleOrganizationChart"/>
    <dgm:cxn modelId="{1F03B483-BEDE-4DF5-96E7-E6E63838A197}" type="presParOf" srcId="{939F947C-CC69-4ECF-9435-01FD6CA52464}" destId="{459389D0-1EE6-4CE9-B740-39DF11B4076D}" srcOrd="2" destOrd="0" presId="urn:microsoft.com/office/officeart/2008/layout/HalfCircleOrganizationChart"/>
    <dgm:cxn modelId="{D826E795-5401-4FB5-9BC8-AE61078636EF}" type="presParOf" srcId="{939F947C-CC69-4ECF-9435-01FD6CA52464}" destId="{CF505DC3-B774-4625-B07C-B1A1677D566A}" srcOrd="3" destOrd="0" presId="urn:microsoft.com/office/officeart/2008/layout/HalfCircleOrganizationChart"/>
    <dgm:cxn modelId="{E03AEDA9-7C18-40EA-8D9D-8E0F43A45240}" type="presParOf" srcId="{CF505DC3-B774-4625-B07C-B1A1677D566A}" destId="{5E36058A-63E7-42D2-992A-D2557D2E887F}" srcOrd="0" destOrd="0" presId="urn:microsoft.com/office/officeart/2008/layout/HalfCircleOrganizationChart"/>
    <dgm:cxn modelId="{9E45727E-1248-4471-A0DA-9BE95BEEA4FA}" type="presParOf" srcId="{5E36058A-63E7-42D2-992A-D2557D2E887F}" destId="{FE6B25B6-784A-4EB9-8020-D30FF305B9F0}" srcOrd="0" destOrd="0" presId="urn:microsoft.com/office/officeart/2008/layout/HalfCircleOrganizationChart"/>
    <dgm:cxn modelId="{1EFABFA3-45DC-4A82-AD7F-632616A6F56D}" type="presParOf" srcId="{5E36058A-63E7-42D2-992A-D2557D2E887F}" destId="{C668BD07-E4EF-4712-82D9-90769EA83D8A}" srcOrd="1" destOrd="0" presId="urn:microsoft.com/office/officeart/2008/layout/HalfCircleOrganizationChart"/>
    <dgm:cxn modelId="{F6424A6B-46D8-4212-8719-D1790FCD9F8A}" type="presParOf" srcId="{5E36058A-63E7-42D2-992A-D2557D2E887F}" destId="{896AC795-CC73-4A9B-A84D-BDDB767EAD36}" srcOrd="2" destOrd="0" presId="urn:microsoft.com/office/officeart/2008/layout/HalfCircleOrganizationChart"/>
    <dgm:cxn modelId="{64C696BA-684B-4FAD-A16E-A1EB9779AA1A}" type="presParOf" srcId="{5E36058A-63E7-42D2-992A-D2557D2E887F}" destId="{1D5DAF1E-4B90-4291-AFA4-A9EDEAD4BD44}" srcOrd="3" destOrd="0" presId="urn:microsoft.com/office/officeart/2008/layout/HalfCircleOrganizationChart"/>
    <dgm:cxn modelId="{3AE4B962-FA1F-4BD4-A943-D47739624433}" type="presParOf" srcId="{CF505DC3-B774-4625-B07C-B1A1677D566A}" destId="{4C724B8C-9882-41A1-9496-038F2E619F81}" srcOrd="1" destOrd="0" presId="urn:microsoft.com/office/officeart/2008/layout/HalfCircleOrganizationChart"/>
    <dgm:cxn modelId="{70E6142C-EC64-4F1F-A8A7-D87A891AD41A}" type="presParOf" srcId="{CF505DC3-B774-4625-B07C-B1A1677D566A}" destId="{7E3638E1-6039-4C99-B7F9-A4F19CA59635}" srcOrd="2" destOrd="0" presId="urn:microsoft.com/office/officeart/2008/layout/HalfCircleOrganizationChart"/>
    <dgm:cxn modelId="{E637C44B-5B2D-4065-BAD2-CF1E567B7EAC}" type="presParOf" srcId="{939F947C-CC69-4ECF-9435-01FD6CA52464}" destId="{40AAA9D8-3B60-449E-A054-B28FB2A2CDFD}" srcOrd="4" destOrd="0" presId="urn:microsoft.com/office/officeart/2008/layout/HalfCircleOrganizationChart"/>
    <dgm:cxn modelId="{7415B05C-F60C-44D7-B7A3-1E2AD787BA40}" type="presParOf" srcId="{939F947C-CC69-4ECF-9435-01FD6CA52464}" destId="{D771088B-B508-4792-817A-5EFC3ABC8CF4}" srcOrd="5" destOrd="0" presId="urn:microsoft.com/office/officeart/2008/layout/HalfCircleOrganizationChart"/>
    <dgm:cxn modelId="{9A4409CD-671D-40E3-9C62-5BB6F9D95E20}" type="presParOf" srcId="{D771088B-B508-4792-817A-5EFC3ABC8CF4}" destId="{774A6293-5616-4125-A09C-1D487959925C}" srcOrd="0" destOrd="0" presId="urn:microsoft.com/office/officeart/2008/layout/HalfCircleOrganizationChart"/>
    <dgm:cxn modelId="{F89672E6-1C66-4D08-88D0-5FBBB57875D2}" type="presParOf" srcId="{774A6293-5616-4125-A09C-1D487959925C}" destId="{5EC81999-9B4F-4AA0-B3CA-62D098913AF4}" srcOrd="0" destOrd="0" presId="urn:microsoft.com/office/officeart/2008/layout/HalfCircleOrganizationChart"/>
    <dgm:cxn modelId="{6FD2F54A-1448-4932-8870-9F4311354CF1}" type="presParOf" srcId="{774A6293-5616-4125-A09C-1D487959925C}" destId="{3E7F39C8-A13E-42A6-9312-2587B22A3119}" srcOrd="1" destOrd="0" presId="urn:microsoft.com/office/officeart/2008/layout/HalfCircleOrganizationChart"/>
    <dgm:cxn modelId="{CC94C874-D5AA-475D-9DA3-C9100ED33292}" type="presParOf" srcId="{774A6293-5616-4125-A09C-1D487959925C}" destId="{9B24235D-C7C1-4906-A2CB-49FE7FFE5885}" srcOrd="2" destOrd="0" presId="urn:microsoft.com/office/officeart/2008/layout/HalfCircleOrganizationChart"/>
    <dgm:cxn modelId="{8549EC26-F47B-4CA3-B8D9-2070D68D094B}" type="presParOf" srcId="{774A6293-5616-4125-A09C-1D487959925C}" destId="{A917E1AA-A308-4A6E-BC5B-09249E1C18F7}" srcOrd="3" destOrd="0" presId="urn:microsoft.com/office/officeart/2008/layout/HalfCircleOrganizationChart"/>
    <dgm:cxn modelId="{7E292924-CB5B-49FA-B0E1-FCDC26A53203}" type="presParOf" srcId="{D771088B-B508-4792-817A-5EFC3ABC8CF4}" destId="{E5FCFF8C-1CF1-4CD1-ABE8-545E61E6F707}" srcOrd="1" destOrd="0" presId="urn:microsoft.com/office/officeart/2008/layout/HalfCircleOrganizationChart"/>
    <dgm:cxn modelId="{C1B5E772-1D3E-478C-A373-4264599F496A}" type="presParOf" srcId="{D771088B-B508-4792-817A-5EFC3ABC8CF4}" destId="{D4CE5F45-09A0-4D45-BD7A-4683227ADB79}" srcOrd="2" destOrd="0" presId="urn:microsoft.com/office/officeart/2008/layout/HalfCircleOrganizationChart"/>
    <dgm:cxn modelId="{2455383E-1512-45D2-AC1C-6BD286379B04}" type="presParOf" srcId="{939F947C-CC69-4ECF-9435-01FD6CA52464}" destId="{874E4F06-BF33-4833-9C75-40F6FF213D35}" srcOrd="6" destOrd="0" presId="urn:microsoft.com/office/officeart/2008/layout/HalfCircleOrganizationChart"/>
    <dgm:cxn modelId="{B274250D-51D1-4552-9C03-4568625CC176}" type="presParOf" srcId="{939F947C-CC69-4ECF-9435-01FD6CA52464}" destId="{62450294-AA82-4210-BBD3-D961E9D641AD}" srcOrd="7" destOrd="0" presId="urn:microsoft.com/office/officeart/2008/layout/HalfCircleOrganizationChart"/>
    <dgm:cxn modelId="{36DF5EB5-C67D-41F1-A859-625033E7313B}" type="presParOf" srcId="{62450294-AA82-4210-BBD3-D961E9D641AD}" destId="{611051FF-8972-4332-B71A-3B8155EDC474}" srcOrd="0" destOrd="0" presId="urn:microsoft.com/office/officeart/2008/layout/HalfCircleOrganizationChart"/>
    <dgm:cxn modelId="{1FB0D18F-38CE-40B3-8179-3AE3BA519ABD}" type="presParOf" srcId="{611051FF-8972-4332-B71A-3B8155EDC474}" destId="{3FC0C7E1-C5AE-46CF-9A78-0EB95B7C35F8}" srcOrd="0" destOrd="0" presId="urn:microsoft.com/office/officeart/2008/layout/HalfCircleOrganizationChart"/>
    <dgm:cxn modelId="{AC0181C6-FB0E-4312-A5D3-EBDE1ED5F1AB}" type="presParOf" srcId="{611051FF-8972-4332-B71A-3B8155EDC474}" destId="{E2764CAB-A524-44B5-8853-CC434D62C781}" srcOrd="1" destOrd="0" presId="urn:microsoft.com/office/officeart/2008/layout/HalfCircleOrganizationChart"/>
    <dgm:cxn modelId="{96E66FAE-9123-46B4-8771-65B7CF66B21B}" type="presParOf" srcId="{611051FF-8972-4332-B71A-3B8155EDC474}" destId="{BC49345B-8F13-4AFE-B10D-45073BDDB30B}" srcOrd="2" destOrd="0" presId="urn:microsoft.com/office/officeart/2008/layout/HalfCircleOrganizationChart"/>
    <dgm:cxn modelId="{423368AD-587D-4F92-9AD8-3768895AC70B}" type="presParOf" srcId="{611051FF-8972-4332-B71A-3B8155EDC474}" destId="{8A4EDBE1-8894-4AA1-BD4C-68FD5F5279B7}" srcOrd="3" destOrd="0" presId="urn:microsoft.com/office/officeart/2008/layout/HalfCircleOrganizationChart"/>
    <dgm:cxn modelId="{592F51E7-E6EB-4830-8B7D-D828507D10EE}" type="presParOf" srcId="{62450294-AA82-4210-BBD3-D961E9D641AD}" destId="{E2725F58-23B1-4F09-8627-CA13910216D6}" srcOrd="1" destOrd="0" presId="urn:microsoft.com/office/officeart/2008/layout/HalfCircleOrganizationChart"/>
    <dgm:cxn modelId="{3D8CF321-99F5-4A49-BEC6-4DBD376D0207}" type="presParOf" srcId="{62450294-AA82-4210-BBD3-D961E9D641AD}" destId="{E349201B-79CA-4A34-91BC-C04E58631DC0}" srcOrd="2" destOrd="0" presId="urn:microsoft.com/office/officeart/2008/layout/HalfCircleOrganizationChart"/>
    <dgm:cxn modelId="{C98E14CF-41B2-47A8-823D-942D18BC2F2D}" type="presParOf" srcId="{14FBCF65-23A8-4BF9-967F-5344F7E35C6D}" destId="{7D1B6BFB-BE88-4019-82CF-53276D739238}" srcOrd="2" destOrd="0" presId="urn:microsoft.com/office/officeart/2008/layout/HalfCircleOrganizationChart"/>
    <dgm:cxn modelId="{3F7A41E5-7C1B-4032-9CF4-D7FE5A0F1899}" type="presParOf" srcId="{14FBCF65-23A8-4BF9-967F-5344F7E35C6D}" destId="{683710A3-BDD3-43DE-86D5-22DD58FE1B26}" srcOrd="3" destOrd="0" presId="urn:microsoft.com/office/officeart/2008/layout/HalfCircleOrganizationChart"/>
    <dgm:cxn modelId="{9605026D-FCF6-48A8-B405-954FB37CF4D3}" type="presParOf" srcId="{683710A3-BDD3-43DE-86D5-22DD58FE1B26}" destId="{565668B7-77A2-42B3-86D6-D4CC53AA4E27}" srcOrd="0" destOrd="0" presId="urn:microsoft.com/office/officeart/2008/layout/HalfCircleOrganizationChart"/>
    <dgm:cxn modelId="{6D25E081-1D7D-49B3-9DF7-E92790452CC0}" type="presParOf" srcId="{565668B7-77A2-42B3-86D6-D4CC53AA4E27}" destId="{F178FFF2-4A50-4DD6-BDC9-71CCAC3EB236}" srcOrd="0" destOrd="0" presId="urn:microsoft.com/office/officeart/2008/layout/HalfCircleOrganizationChart"/>
    <dgm:cxn modelId="{28AA2DB1-8C99-48BF-8893-C18885C37740}" type="presParOf" srcId="{565668B7-77A2-42B3-86D6-D4CC53AA4E27}" destId="{18162F7F-EFCF-49D3-8E97-2FFB6D6DFEB4}" srcOrd="1" destOrd="0" presId="urn:microsoft.com/office/officeart/2008/layout/HalfCircleOrganizationChart"/>
    <dgm:cxn modelId="{266C91A9-D80E-4987-8C16-4A46163587DA}" type="presParOf" srcId="{565668B7-77A2-42B3-86D6-D4CC53AA4E27}" destId="{72C59940-0FBC-45D2-9A25-32DF9AEE9D75}" srcOrd="2" destOrd="0" presId="urn:microsoft.com/office/officeart/2008/layout/HalfCircleOrganizationChart"/>
    <dgm:cxn modelId="{C791F8CA-1F9E-4355-80E2-667BD319E24D}" type="presParOf" srcId="{565668B7-77A2-42B3-86D6-D4CC53AA4E27}" destId="{B2CBD8BA-F927-4E70-8D29-A7C6AFF7E7D3}" srcOrd="3" destOrd="0" presId="urn:microsoft.com/office/officeart/2008/layout/HalfCircleOrganizationChart"/>
    <dgm:cxn modelId="{4C8463BE-133B-4AD5-9B7B-F0BFA646762D}" type="presParOf" srcId="{683710A3-BDD3-43DE-86D5-22DD58FE1B26}" destId="{3094BBD2-7FC7-431A-8110-2F82754AF234}" srcOrd="1" destOrd="0" presId="urn:microsoft.com/office/officeart/2008/layout/HalfCircleOrganizationChart"/>
    <dgm:cxn modelId="{3E70885E-332F-46BF-BE9A-E213CE51DD3F}" type="presParOf" srcId="{683710A3-BDD3-43DE-86D5-22DD58FE1B26}" destId="{1E9BFB54-6FE4-4FDE-BF58-34EA1B184C43}" srcOrd="2" destOrd="0" presId="urn:microsoft.com/office/officeart/2008/layout/HalfCircleOrganizationChart"/>
    <dgm:cxn modelId="{3FA9BC9F-6517-43E5-B2FF-DE2B1F9573AC}" type="presParOf" srcId="{1E9BFB54-6FE4-4FDE-BF58-34EA1B184C43}" destId="{DE69DA49-1F15-45D1-BB73-8FD9A08C1618}" srcOrd="0" destOrd="0" presId="urn:microsoft.com/office/officeart/2008/layout/HalfCircleOrganizationChart"/>
    <dgm:cxn modelId="{7538961A-F8F7-47BD-92A3-E934BDD9A05A}" type="presParOf" srcId="{1E9BFB54-6FE4-4FDE-BF58-34EA1B184C43}" destId="{70C98AEA-82AE-4777-BBE3-FF5BD5B52FC3}" srcOrd="1" destOrd="0" presId="urn:microsoft.com/office/officeart/2008/layout/HalfCircleOrganizationChart"/>
    <dgm:cxn modelId="{2A9F65AA-E98A-46C5-9C93-D3F243F8EAE9}" type="presParOf" srcId="{70C98AEA-82AE-4777-BBE3-FF5BD5B52FC3}" destId="{FADB0D76-D514-4F0A-989F-C987E5379E99}" srcOrd="0" destOrd="0" presId="urn:microsoft.com/office/officeart/2008/layout/HalfCircleOrganizationChart"/>
    <dgm:cxn modelId="{947DACC5-2E54-49A3-9C20-8077201D3EE0}" type="presParOf" srcId="{FADB0D76-D514-4F0A-989F-C987E5379E99}" destId="{50C8068D-BB08-4C58-BC08-6168A3EE7534}" srcOrd="0" destOrd="0" presId="urn:microsoft.com/office/officeart/2008/layout/HalfCircleOrganizationChart"/>
    <dgm:cxn modelId="{C4CB1BB2-1543-4E4E-A545-E772B1C30A22}" type="presParOf" srcId="{FADB0D76-D514-4F0A-989F-C987E5379E99}" destId="{8F9E5050-46D1-48E4-9FEC-07B904F33DD1}" srcOrd="1" destOrd="0" presId="urn:microsoft.com/office/officeart/2008/layout/HalfCircleOrganizationChart"/>
    <dgm:cxn modelId="{4EACECF7-B136-4084-B98F-0CA14BDE71A4}" type="presParOf" srcId="{FADB0D76-D514-4F0A-989F-C987E5379E99}" destId="{758B2571-7BFB-41A7-BAA4-FDE4DD8CDE7C}" srcOrd="2" destOrd="0" presId="urn:microsoft.com/office/officeart/2008/layout/HalfCircleOrganizationChart"/>
    <dgm:cxn modelId="{5A01AB12-C53F-4C83-8EA3-DDA21969B12A}" type="presParOf" srcId="{FADB0D76-D514-4F0A-989F-C987E5379E99}" destId="{EAD28A77-F4C2-44B7-B5B4-7DC64792788D}" srcOrd="3" destOrd="0" presId="urn:microsoft.com/office/officeart/2008/layout/HalfCircleOrganizationChart"/>
    <dgm:cxn modelId="{A15126CE-C3CE-4632-9978-F798BB89C5B7}" type="presParOf" srcId="{70C98AEA-82AE-4777-BBE3-FF5BD5B52FC3}" destId="{A7D69FB1-A106-4485-9220-345B42390B1A}" srcOrd="1" destOrd="0" presId="urn:microsoft.com/office/officeart/2008/layout/HalfCircleOrganizationChart"/>
    <dgm:cxn modelId="{91522E1C-DDEC-498B-B4EB-3DB22C606758}" type="presParOf" srcId="{70C98AEA-82AE-4777-BBE3-FF5BD5B52FC3}" destId="{ED818B7E-A6D6-44BB-88CF-6ABB4FCDF25C}"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A0B774-F5D4-46DD-9925-A7A5EF360AFE}"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23BFF30-A3BB-4FD0-A39E-E9F4745DC22E}">
      <dgm:prSet/>
      <dgm:spPr/>
      <dgm:t>
        <a:bodyPr/>
        <a:lstStyle/>
        <a:p>
          <a:pPr>
            <a:defRPr b="1"/>
          </a:pPr>
          <a:r>
            <a:rPr lang="en-US"/>
            <a:t>All transactions should be recorded in an accounting system</a:t>
          </a:r>
        </a:p>
      </dgm:t>
    </dgm:pt>
    <dgm:pt modelId="{CBA20F14-04AB-43DF-8A84-C89163EE2F02}" type="parTrans" cxnId="{DC7B3F5A-5C7D-44FE-ADDF-F245FF410648}">
      <dgm:prSet/>
      <dgm:spPr/>
      <dgm:t>
        <a:bodyPr/>
        <a:lstStyle/>
        <a:p>
          <a:endParaRPr lang="en-US"/>
        </a:p>
      </dgm:t>
    </dgm:pt>
    <dgm:pt modelId="{75E4F005-9C6E-4A10-9837-43FA9C1A91B1}" type="sibTrans" cxnId="{DC7B3F5A-5C7D-44FE-ADDF-F245FF410648}">
      <dgm:prSet/>
      <dgm:spPr/>
      <dgm:t>
        <a:bodyPr/>
        <a:lstStyle/>
        <a:p>
          <a:endParaRPr lang="en-US"/>
        </a:p>
      </dgm:t>
    </dgm:pt>
    <dgm:pt modelId="{2D65F4C2-A556-40BD-BD9D-8647A0461A65}">
      <dgm:prSet/>
      <dgm:spPr/>
      <dgm:t>
        <a:bodyPr/>
        <a:lstStyle/>
        <a:p>
          <a:r>
            <a:rPr lang="en-US"/>
            <a:t>Fairly inexpensive options that are easy to use</a:t>
          </a:r>
        </a:p>
      </dgm:t>
    </dgm:pt>
    <dgm:pt modelId="{F08EB844-FB41-4DCA-9908-EB6780579553}" type="parTrans" cxnId="{5DBDE261-C1B9-421E-AEAE-F89B23420ABB}">
      <dgm:prSet/>
      <dgm:spPr/>
      <dgm:t>
        <a:bodyPr/>
        <a:lstStyle/>
        <a:p>
          <a:endParaRPr lang="en-US"/>
        </a:p>
      </dgm:t>
    </dgm:pt>
    <dgm:pt modelId="{4AFFB756-F285-42D4-8EA7-026DAD505AB9}" type="sibTrans" cxnId="{5DBDE261-C1B9-421E-AEAE-F89B23420ABB}">
      <dgm:prSet/>
      <dgm:spPr/>
      <dgm:t>
        <a:bodyPr/>
        <a:lstStyle/>
        <a:p>
          <a:endParaRPr lang="en-US"/>
        </a:p>
      </dgm:t>
    </dgm:pt>
    <dgm:pt modelId="{2B69234D-4428-4F22-96EE-955170935E80}">
      <dgm:prSet/>
      <dgm:spPr/>
      <dgm:t>
        <a:bodyPr/>
        <a:lstStyle/>
        <a:p>
          <a:r>
            <a:rPr lang="en-US"/>
            <a:t>Donations tracked for receipting purposes</a:t>
          </a:r>
        </a:p>
      </dgm:t>
    </dgm:pt>
    <dgm:pt modelId="{13C504D1-EED0-4D9A-8D94-90F5D3607D55}" type="parTrans" cxnId="{66B15D73-C835-43BC-AB7C-712B97868AA3}">
      <dgm:prSet/>
      <dgm:spPr/>
      <dgm:t>
        <a:bodyPr/>
        <a:lstStyle/>
        <a:p>
          <a:endParaRPr lang="en-US"/>
        </a:p>
      </dgm:t>
    </dgm:pt>
    <dgm:pt modelId="{4B3A4E92-41D4-42AB-B2EE-B08E671620D2}" type="sibTrans" cxnId="{66B15D73-C835-43BC-AB7C-712B97868AA3}">
      <dgm:prSet/>
      <dgm:spPr/>
      <dgm:t>
        <a:bodyPr/>
        <a:lstStyle/>
        <a:p>
          <a:endParaRPr lang="en-US"/>
        </a:p>
      </dgm:t>
    </dgm:pt>
    <dgm:pt modelId="{A20D8A72-F02F-4617-853F-D5ED40B674AB}">
      <dgm:prSet/>
      <dgm:spPr/>
      <dgm:t>
        <a:bodyPr/>
        <a:lstStyle/>
        <a:p>
          <a:r>
            <a:rPr lang="en-US"/>
            <a:t>Bank activity reconciled </a:t>
          </a:r>
        </a:p>
      </dgm:t>
    </dgm:pt>
    <dgm:pt modelId="{2B14DBDA-9C31-464A-ADE4-FCE3DE393A62}" type="parTrans" cxnId="{641CFF04-7696-4434-8D04-CC27C74CB6D2}">
      <dgm:prSet/>
      <dgm:spPr/>
      <dgm:t>
        <a:bodyPr/>
        <a:lstStyle/>
        <a:p>
          <a:endParaRPr lang="en-US"/>
        </a:p>
      </dgm:t>
    </dgm:pt>
    <dgm:pt modelId="{E21FEDBC-C2A2-4BD7-86B9-6BD9264FBC0B}" type="sibTrans" cxnId="{641CFF04-7696-4434-8D04-CC27C74CB6D2}">
      <dgm:prSet/>
      <dgm:spPr/>
      <dgm:t>
        <a:bodyPr/>
        <a:lstStyle/>
        <a:p>
          <a:endParaRPr lang="en-US"/>
        </a:p>
      </dgm:t>
    </dgm:pt>
    <dgm:pt modelId="{038840D0-BD62-44B0-8E15-12DB8EB131A1}">
      <dgm:prSet/>
      <dgm:spPr/>
      <dgm:t>
        <a:bodyPr/>
        <a:lstStyle/>
        <a:p>
          <a:pPr>
            <a:defRPr b="1"/>
          </a:pPr>
          <a:r>
            <a:rPr lang="en-US"/>
            <a:t>Monthly Reports </a:t>
          </a:r>
        </a:p>
      </dgm:t>
    </dgm:pt>
    <dgm:pt modelId="{D0C4A41C-2929-432F-9FC3-A3DC436DCECF}" type="parTrans" cxnId="{2FD0154B-D285-4AD3-809A-35D205D2EEAC}">
      <dgm:prSet/>
      <dgm:spPr/>
      <dgm:t>
        <a:bodyPr/>
        <a:lstStyle/>
        <a:p>
          <a:endParaRPr lang="en-US"/>
        </a:p>
      </dgm:t>
    </dgm:pt>
    <dgm:pt modelId="{C686C935-5C56-44A3-B492-5644D276FD9D}" type="sibTrans" cxnId="{2FD0154B-D285-4AD3-809A-35D205D2EEAC}">
      <dgm:prSet/>
      <dgm:spPr/>
      <dgm:t>
        <a:bodyPr/>
        <a:lstStyle/>
        <a:p>
          <a:endParaRPr lang="en-US"/>
        </a:p>
      </dgm:t>
    </dgm:pt>
    <dgm:pt modelId="{A58DCBB1-8D9B-4498-8615-83D482825BFD}">
      <dgm:prSet/>
      <dgm:spPr/>
      <dgm:t>
        <a:bodyPr/>
        <a:lstStyle/>
        <a:p>
          <a:r>
            <a:rPr lang="en-US"/>
            <a:t>Validate expected revenues and costs running through bank</a:t>
          </a:r>
        </a:p>
      </dgm:t>
    </dgm:pt>
    <dgm:pt modelId="{0442824B-1BA8-492C-B528-12459AD3EE8F}" type="parTrans" cxnId="{AF3B9625-6D5E-4F4D-A45B-D7E938C00A7E}">
      <dgm:prSet/>
      <dgm:spPr/>
      <dgm:t>
        <a:bodyPr/>
        <a:lstStyle/>
        <a:p>
          <a:endParaRPr lang="en-US"/>
        </a:p>
      </dgm:t>
    </dgm:pt>
    <dgm:pt modelId="{EA77C08C-D7B6-4604-9FF8-318245EB800C}" type="sibTrans" cxnId="{AF3B9625-6D5E-4F4D-A45B-D7E938C00A7E}">
      <dgm:prSet/>
      <dgm:spPr/>
      <dgm:t>
        <a:bodyPr/>
        <a:lstStyle/>
        <a:p>
          <a:endParaRPr lang="en-US"/>
        </a:p>
      </dgm:t>
    </dgm:pt>
    <dgm:pt modelId="{D530127E-785B-4CF4-A8AD-A1640B747C5D}">
      <dgm:prSet/>
      <dgm:spPr/>
      <dgm:t>
        <a:bodyPr/>
        <a:lstStyle/>
        <a:p>
          <a:r>
            <a:rPr lang="en-US"/>
            <a:t>Compared to  budget and prior year</a:t>
          </a:r>
        </a:p>
      </dgm:t>
    </dgm:pt>
    <dgm:pt modelId="{56BAFCCA-5492-4C77-BC4D-6BE7E7069BCD}" type="parTrans" cxnId="{B53F679E-DA8A-4982-BC87-A3B9A0AF62A7}">
      <dgm:prSet/>
      <dgm:spPr/>
      <dgm:t>
        <a:bodyPr/>
        <a:lstStyle/>
        <a:p>
          <a:endParaRPr lang="en-US"/>
        </a:p>
      </dgm:t>
    </dgm:pt>
    <dgm:pt modelId="{10F3D3B8-80FC-4B44-955A-09FC3144DAB0}" type="sibTrans" cxnId="{B53F679E-DA8A-4982-BC87-A3B9A0AF62A7}">
      <dgm:prSet/>
      <dgm:spPr/>
      <dgm:t>
        <a:bodyPr/>
        <a:lstStyle/>
        <a:p>
          <a:endParaRPr lang="en-US"/>
        </a:p>
      </dgm:t>
    </dgm:pt>
    <dgm:pt modelId="{CED98F01-6938-4E5A-AB9C-584DF4C49F88}">
      <dgm:prSet/>
      <dgm:spPr/>
      <dgm:t>
        <a:bodyPr/>
        <a:lstStyle/>
        <a:p>
          <a:r>
            <a:rPr lang="en-US"/>
            <a:t>Share information with Wardens &amp; Clergy</a:t>
          </a:r>
        </a:p>
      </dgm:t>
    </dgm:pt>
    <dgm:pt modelId="{11258014-DE6E-46A4-9A72-A2F94550F0E3}" type="parTrans" cxnId="{B537C595-E7D8-43FC-BA44-E1F2160C3FE5}">
      <dgm:prSet/>
      <dgm:spPr/>
      <dgm:t>
        <a:bodyPr/>
        <a:lstStyle/>
        <a:p>
          <a:endParaRPr lang="en-US"/>
        </a:p>
      </dgm:t>
    </dgm:pt>
    <dgm:pt modelId="{630FE308-0382-482C-97CD-B9D5D03E367A}" type="sibTrans" cxnId="{B537C595-E7D8-43FC-BA44-E1F2160C3FE5}">
      <dgm:prSet/>
      <dgm:spPr/>
      <dgm:t>
        <a:bodyPr/>
        <a:lstStyle/>
        <a:p>
          <a:endParaRPr lang="en-US"/>
        </a:p>
      </dgm:t>
    </dgm:pt>
    <dgm:pt modelId="{6BFF6A20-A064-4A0D-AB44-684AD7384ED1}">
      <dgm:prSet/>
      <dgm:spPr/>
      <dgm:t>
        <a:bodyPr/>
        <a:lstStyle/>
        <a:p>
          <a:pPr>
            <a:defRPr b="1"/>
          </a:pPr>
          <a:r>
            <a:rPr lang="en-US"/>
            <a:t>Opportunity to adjust plan</a:t>
          </a:r>
        </a:p>
      </dgm:t>
    </dgm:pt>
    <dgm:pt modelId="{85C34E10-38F6-4F76-A63F-FA710C46D092}" type="parTrans" cxnId="{3AF743FA-AA7A-4C3A-85B0-13F5C60205A9}">
      <dgm:prSet/>
      <dgm:spPr/>
      <dgm:t>
        <a:bodyPr/>
        <a:lstStyle/>
        <a:p>
          <a:endParaRPr lang="en-US"/>
        </a:p>
      </dgm:t>
    </dgm:pt>
    <dgm:pt modelId="{C3A10620-2877-4774-B386-DEF5188DD19D}" type="sibTrans" cxnId="{3AF743FA-AA7A-4C3A-85B0-13F5C60205A9}">
      <dgm:prSet/>
      <dgm:spPr/>
      <dgm:t>
        <a:bodyPr/>
        <a:lstStyle/>
        <a:p>
          <a:endParaRPr lang="en-US"/>
        </a:p>
      </dgm:t>
    </dgm:pt>
    <dgm:pt modelId="{B3AE0EE2-95BA-4D76-BEB4-64BDBAC0CC9B}">
      <dgm:prSet/>
      <dgm:spPr/>
      <dgm:t>
        <a:bodyPr/>
        <a:lstStyle/>
        <a:p>
          <a:r>
            <a:rPr lang="en-US"/>
            <a:t>Consider if adjustments are required to ensure meeting obligations</a:t>
          </a:r>
        </a:p>
      </dgm:t>
    </dgm:pt>
    <dgm:pt modelId="{AA3465C0-4A54-4D2D-B8EE-E26B8EF91D30}" type="parTrans" cxnId="{28541406-81D3-4127-B610-4448CD1AF48E}">
      <dgm:prSet/>
      <dgm:spPr/>
      <dgm:t>
        <a:bodyPr/>
        <a:lstStyle/>
        <a:p>
          <a:endParaRPr lang="en-US"/>
        </a:p>
      </dgm:t>
    </dgm:pt>
    <dgm:pt modelId="{957AA5D9-4B4A-439C-8326-1670B0668FDF}" type="sibTrans" cxnId="{28541406-81D3-4127-B610-4448CD1AF48E}">
      <dgm:prSet/>
      <dgm:spPr/>
      <dgm:t>
        <a:bodyPr/>
        <a:lstStyle/>
        <a:p>
          <a:endParaRPr lang="en-US"/>
        </a:p>
      </dgm:t>
    </dgm:pt>
    <dgm:pt modelId="{104FDDEC-57D4-453F-AF65-D1C31D62B992}" type="pres">
      <dgm:prSet presAssocID="{F6A0B774-F5D4-46DD-9925-A7A5EF360AFE}" presName="root" presStyleCnt="0">
        <dgm:presLayoutVars>
          <dgm:dir/>
          <dgm:resizeHandles val="exact"/>
        </dgm:presLayoutVars>
      </dgm:prSet>
      <dgm:spPr/>
    </dgm:pt>
    <dgm:pt modelId="{0B41F16C-626E-4098-B105-3AE53AE809F0}" type="pres">
      <dgm:prSet presAssocID="{523BFF30-A3BB-4FD0-A39E-E9F4745DC22E}" presName="compNode" presStyleCnt="0"/>
      <dgm:spPr/>
    </dgm:pt>
    <dgm:pt modelId="{C58FF9A6-ECCB-4F40-9861-FD378BBB6453}" type="pres">
      <dgm:prSet presAssocID="{523BFF30-A3BB-4FD0-A39E-E9F4745DC22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ACF424DC-19C2-48A5-A289-39A1B2D99515}" type="pres">
      <dgm:prSet presAssocID="{523BFF30-A3BB-4FD0-A39E-E9F4745DC22E}" presName="iconSpace" presStyleCnt="0"/>
      <dgm:spPr/>
    </dgm:pt>
    <dgm:pt modelId="{2B0A8524-3350-4892-9DF1-421569E76441}" type="pres">
      <dgm:prSet presAssocID="{523BFF30-A3BB-4FD0-A39E-E9F4745DC22E}" presName="parTx" presStyleLbl="revTx" presStyleIdx="0" presStyleCnt="6">
        <dgm:presLayoutVars>
          <dgm:chMax val="0"/>
          <dgm:chPref val="0"/>
        </dgm:presLayoutVars>
      </dgm:prSet>
      <dgm:spPr/>
    </dgm:pt>
    <dgm:pt modelId="{E56A7CD5-A39C-44A8-AA23-7C3160F0B4A1}" type="pres">
      <dgm:prSet presAssocID="{523BFF30-A3BB-4FD0-A39E-E9F4745DC22E}" presName="txSpace" presStyleCnt="0"/>
      <dgm:spPr/>
    </dgm:pt>
    <dgm:pt modelId="{D3C02967-709A-477C-888D-4703C3FCE4E2}" type="pres">
      <dgm:prSet presAssocID="{523BFF30-A3BB-4FD0-A39E-E9F4745DC22E}" presName="desTx" presStyleLbl="revTx" presStyleIdx="1" presStyleCnt="6">
        <dgm:presLayoutVars/>
      </dgm:prSet>
      <dgm:spPr/>
    </dgm:pt>
    <dgm:pt modelId="{5EAEE569-5B0D-4AC5-A7E9-2D34528F73DF}" type="pres">
      <dgm:prSet presAssocID="{75E4F005-9C6E-4A10-9837-43FA9C1A91B1}" presName="sibTrans" presStyleCnt="0"/>
      <dgm:spPr/>
    </dgm:pt>
    <dgm:pt modelId="{FE9D1AF2-26CB-41D3-8CD4-A9230A3B9385}" type="pres">
      <dgm:prSet presAssocID="{038840D0-BD62-44B0-8E15-12DB8EB131A1}" presName="compNode" presStyleCnt="0"/>
      <dgm:spPr/>
    </dgm:pt>
    <dgm:pt modelId="{98FF9304-50E5-4B2E-882D-426B5FE667F1}" type="pres">
      <dgm:prSet presAssocID="{038840D0-BD62-44B0-8E15-12DB8EB131A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316D279D-B64E-49A7-A018-355D14418414}" type="pres">
      <dgm:prSet presAssocID="{038840D0-BD62-44B0-8E15-12DB8EB131A1}" presName="iconSpace" presStyleCnt="0"/>
      <dgm:spPr/>
    </dgm:pt>
    <dgm:pt modelId="{9C13D6B9-1970-43A1-A596-343ED611B1F1}" type="pres">
      <dgm:prSet presAssocID="{038840D0-BD62-44B0-8E15-12DB8EB131A1}" presName="parTx" presStyleLbl="revTx" presStyleIdx="2" presStyleCnt="6">
        <dgm:presLayoutVars>
          <dgm:chMax val="0"/>
          <dgm:chPref val="0"/>
        </dgm:presLayoutVars>
      </dgm:prSet>
      <dgm:spPr/>
    </dgm:pt>
    <dgm:pt modelId="{90EEB2F7-8374-45AC-B21D-B58D7C5C8E88}" type="pres">
      <dgm:prSet presAssocID="{038840D0-BD62-44B0-8E15-12DB8EB131A1}" presName="txSpace" presStyleCnt="0"/>
      <dgm:spPr/>
    </dgm:pt>
    <dgm:pt modelId="{59894CC1-F309-4649-8B4F-E166AEFD457C}" type="pres">
      <dgm:prSet presAssocID="{038840D0-BD62-44B0-8E15-12DB8EB131A1}" presName="desTx" presStyleLbl="revTx" presStyleIdx="3" presStyleCnt="6">
        <dgm:presLayoutVars/>
      </dgm:prSet>
      <dgm:spPr/>
    </dgm:pt>
    <dgm:pt modelId="{FB7989E0-7661-4C17-9E4A-B2E916785DD0}" type="pres">
      <dgm:prSet presAssocID="{C686C935-5C56-44A3-B492-5644D276FD9D}" presName="sibTrans" presStyleCnt="0"/>
      <dgm:spPr/>
    </dgm:pt>
    <dgm:pt modelId="{CEA46CF9-0B38-4D95-8DC0-824FEC63B94D}" type="pres">
      <dgm:prSet presAssocID="{6BFF6A20-A064-4A0D-AB44-684AD7384ED1}" presName="compNode" presStyleCnt="0"/>
      <dgm:spPr/>
    </dgm:pt>
    <dgm:pt modelId="{260F3176-80F7-4B9E-925B-E150D600AEAA}" type="pres">
      <dgm:prSet presAssocID="{6BFF6A20-A064-4A0D-AB44-684AD7384ED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26B9253E-2A65-40F2-9A28-754D1E959F0B}" type="pres">
      <dgm:prSet presAssocID="{6BFF6A20-A064-4A0D-AB44-684AD7384ED1}" presName="iconSpace" presStyleCnt="0"/>
      <dgm:spPr/>
    </dgm:pt>
    <dgm:pt modelId="{444CD049-F8E0-4C82-B166-B5CBD49A8AC2}" type="pres">
      <dgm:prSet presAssocID="{6BFF6A20-A064-4A0D-AB44-684AD7384ED1}" presName="parTx" presStyleLbl="revTx" presStyleIdx="4" presStyleCnt="6">
        <dgm:presLayoutVars>
          <dgm:chMax val="0"/>
          <dgm:chPref val="0"/>
        </dgm:presLayoutVars>
      </dgm:prSet>
      <dgm:spPr/>
    </dgm:pt>
    <dgm:pt modelId="{C2F005CA-5F93-410A-B6D0-C8F176F4DC71}" type="pres">
      <dgm:prSet presAssocID="{6BFF6A20-A064-4A0D-AB44-684AD7384ED1}" presName="txSpace" presStyleCnt="0"/>
      <dgm:spPr/>
    </dgm:pt>
    <dgm:pt modelId="{69A1A4C2-EFFA-4426-88EA-0DC631F96010}" type="pres">
      <dgm:prSet presAssocID="{6BFF6A20-A064-4A0D-AB44-684AD7384ED1}" presName="desTx" presStyleLbl="revTx" presStyleIdx="5" presStyleCnt="6">
        <dgm:presLayoutVars/>
      </dgm:prSet>
      <dgm:spPr/>
    </dgm:pt>
  </dgm:ptLst>
  <dgm:cxnLst>
    <dgm:cxn modelId="{641CFF04-7696-4434-8D04-CC27C74CB6D2}" srcId="{523BFF30-A3BB-4FD0-A39E-E9F4745DC22E}" destId="{A20D8A72-F02F-4617-853F-D5ED40B674AB}" srcOrd="2" destOrd="0" parTransId="{2B14DBDA-9C31-464A-ADE4-FCE3DE393A62}" sibTransId="{E21FEDBC-C2A2-4BD7-86B9-6BD9264FBC0B}"/>
    <dgm:cxn modelId="{28541406-81D3-4127-B610-4448CD1AF48E}" srcId="{6BFF6A20-A064-4A0D-AB44-684AD7384ED1}" destId="{B3AE0EE2-95BA-4D76-BEB4-64BDBAC0CC9B}" srcOrd="0" destOrd="0" parTransId="{AA3465C0-4A54-4D2D-B8EE-E26B8EF91D30}" sibTransId="{957AA5D9-4B4A-439C-8326-1670B0668FDF}"/>
    <dgm:cxn modelId="{5A7FDD07-6049-4970-A32D-35349179F52B}" type="presOf" srcId="{2B69234D-4428-4F22-96EE-955170935E80}" destId="{D3C02967-709A-477C-888D-4703C3FCE4E2}" srcOrd="0" destOrd="1" presId="urn:microsoft.com/office/officeart/2018/2/layout/IconLabelDescriptionList"/>
    <dgm:cxn modelId="{AF3B9625-6D5E-4F4D-A45B-D7E938C00A7E}" srcId="{038840D0-BD62-44B0-8E15-12DB8EB131A1}" destId="{A58DCBB1-8D9B-4498-8615-83D482825BFD}" srcOrd="0" destOrd="0" parTransId="{0442824B-1BA8-492C-B528-12459AD3EE8F}" sibTransId="{EA77C08C-D7B6-4604-9FF8-318245EB800C}"/>
    <dgm:cxn modelId="{5DBDE261-C1B9-421E-AEAE-F89B23420ABB}" srcId="{523BFF30-A3BB-4FD0-A39E-E9F4745DC22E}" destId="{2D65F4C2-A556-40BD-BD9D-8647A0461A65}" srcOrd="0" destOrd="0" parTransId="{F08EB844-FB41-4DCA-9908-EB6780579553}" sibTransId="{4AFFB756-F285-42D4-8EA7-026DAD505AB9}"/>
    <dgm:cxn modelId="{4353DC49-E1C1-4881-84FD-E2D230D40B33}" type="presOf" srcId="{A20D8A72-F02F-4617-853F-D5ED40B674AB}" destId="{D3C02967-709A-477C-888D-4703C3FCE4E2}" srcOrd="0" destOrd="2" presId="urn:microsoft.com/office/officeart/2018/2/layout/IconLabelDescriptionList"/>
    <dgm:cxn modelId="{2FD0154B-D285-4AD3-809A-35D205D2EEAC}" srcId="{F6A0B774-F5D4-46DD-9925-A7A5EF360AFE}" destId="{038840D0-BD62-44B0-8E15-12DB8EB131A1}" srcOrd="1" destOrd="0" parTransId="{D0C4A41C-2929-432F-9FC3-A3DC436DCECF}" sibTransId="{C686C935-5C56-44A3-B492-5644D276FD9D}"/>
    <dgm:cxn modelId="{3013E251-6AB0-4D29-9D9A-D85184C53871}" type="presOf" srcId="{D530127E-785B-4CF4-A8AD-A1640B747C5D}" destId="{59894CC1-F309-4649-8B4F-E166AEFD457C}" srcOrd="0" destOrd="1" presId="urn:microsoft.com/office/officeart/2018/2/layout/IconLabelDescriptionList"/>
    <dgm:cxn modelId="{66B15D73-C835-43BC-AB7C-712B97868AA3}" srcId="{523BFF30-A3BB-4FD0-A39E-E9F4745DC22E}" destId="{2B69234D-4428-4F22-96EE-955170935E80}" srcOrd="1" destOrd="0" parTransId="{13C504D1-EED0-4D9A-8D94-90F5D3607D55}" sibTransId="{4B3A4E92-41D4-42AB-B2EE-B08E671620D2}"/>
    <dgm:cxn modelId="{A8120D55-11E6-46AE-AD6C-9180C27AA099}" type="presOf" srcId="{B3AE0EE2-95BA-4D76-BEB4-64BDBAC0CC9B}" destId="{69A1A4C2-EFFA-4426-88EA-0DC631F96010}" srcOrd="0" destOrd="0" presId="urn:microsoft.com/office/officeart/2018/2/layout/IconLabelDescriptionList"/>
    <dgm:cxn modelId="{58744178-C409-4644-A91E-D77FB34CF344}" type="presOf" srcId="{038840D0-BD62-44B0-8E15-12DB8EB131A1}" destId="{9C13D6B9-1970-43A1-A596-343ED611B1F1}" srcOrd="0" destOrd="0" presId="urn:microsoft.com/office/officeart/2018/2/layout/IconLabelDescriptionList"/>
    <dgm:cxn modelId="{DC7B3F5A-5C7D-44FE-ADDF-F245FF410648}" srcId="{F6A0B774-F5D4-46DD-9925-A7A5EF360AFE}" destId="{523BFF30-A3BB-4FD0-A39E-E9F4745DC22E}" srcOrd="0" destOrd="0" parTransId="{CBA20F14-04AB-43DF-8A84-C89163EE2F02}" sibTransId="{75E4F005-9C6E-4A10-9837-43FA9C1A91B1}"/>
    <dgm:cxn modelId="{AA49C78A-449F-4AF9-B19D-82383C2DA742}" type="presOf" srcId="{CED98F01-6938-4E5A-AB9C-584DF4C49F88}" destId="{59894CC1-F309-4649-8B4F-E166AEFD457C}" srcOrd="0" destOrd="2" presId="urn:microsoft.com/office/officeart/2018/2/layout/IconLabelDescriptionList"/>
    <dgm:cxn modelId="{B537C595-E7D8-43FC-BA44-E1F2160C3FE5}" srcId="{038840D0-BD62-44B0-8E15-12DB8EB131A1}" destId="{CED98F01-6938-4E5A-AB9C-584DF4C49F88}" srcOrd="2" destOrd="0" parTransId="{11258014-DE6E-46A4-9A72-A2F94550F0E3}" sibTransId="{630FE308-0382-482C-97CD-B9D5D03E367A}"/>
    <dgm:cxn modelId="{A8DF239B-2F53-4990-B5DB-180723C321F0}" type="presOf" srcId="{A58DCBB1-8D9B-4498-8615-83D482825BFD}" destId="{59894CC1-F309-4649-8B4F-E166AEFD457C}" srcOrd="0" destOrd="0" presId="urn:microsoft.com/office/officeart/2018/2/layout/IconLabelDescriptionList"/>
    <dgm:cxn modelId="{B53F679E-DA8A-4982-BC87-A3B9A0AF62A7}" srcId="{038840D0-BD62-44B0-8E15-12DB8EB131A1}" destId="{D530127E-785B-4CF4-A8AD-A1640B747C5D}" srcOrd="1" destOrd="0" parTransId="{56BAFCCA-5492-4C77-BC4D-6BE7E7069BCD}" sibTransId="{10F3D3B8-80FC-4B44-955A-09FC3144DAB0}"/>
    <dgm:cxn modelId="{3AF40BBF-5D14-4A25-8FCB-F7CAB7DB29D8}" type="presOf" srcId="{523BFF30-A3BB-4FD0-A39E-E9F4745DC22E}" destId="{2B0A8524-3350-4892-9DF1-421569E76441}" srcOrd="0" destOrd="0" presId="urn:microsoft.com/office/officeart/2018/2/layout/IconLabelDescriptionList"/>
    <dgm:cxn modelId="{DC0C35D6-F612-48F9-9E8D-D28964B7C617}" type="presOf" srcId="{F6A0B774-F5D4-46DD-9925-A7A5EF360AFE}" destId="{104FDDEC-57D4-453F-AF65-D1C31D62B992}" srcOrd="0" destOrd="0" presId="urn:microsoft.com/office/officeart/2018/2/layout/IconLabelDescriptionList"/>
    <dgm:cxn modelId="{64B022F5-674E-419F-A69F-150E30002CCE}" type="presOf" srcId="{6BFF6A20-A064-4A0D-AB44-684AD7384ED1}" destId="{444CD049-F8E0-4C82-B166-B5CBD49A8AC2}" srcOrd="0" destOrd="0" presId="urn:microsoft.com/office/officeart/2018/2/layout/IconLabelDescriptionList"/>
    <dgm:cxn modelId="{3AF743FA-AA7A-4C3A-85B0-13F5C60205A9}" srcId="{F6A0B774-F5D4-46DD-9925-A7A5EF360AFE}" destId="{6BFF6A20-A064-4A0D-AB44-684AD7384ED1}" srcOrd="2" destOrd="0" parTransId="{85C34E10-38F6-4F76-A63F-FA710C46D092}" sibTransId="{C3A10620-2877-4774-B386-DEF5188DD19D}"/>
    <dgm:cxn modelId="{B1234EFF-DB0E-479E-86D7-38BE68981787}" type="presOf" srcId="{2D65F4C2-A556-40BD-BD9D-8647A0461A65}" destId="{D3C02967-709A-477C-888D-4703C3FCE4E2}" srcOrd="0" destOrd="0" presId="urn:microsoft.com/office/officeart/2018/2/layout/IconLabelDescriptionList"/>
    <dgm:cxn modelId="{ED22A5D5-0FE1-4761-AF29-A3A2548090F5}" type="presParOf" srcId="{104FDDEC-57D4-453F-AF65-D1C31D62B992}" destId="{0B41F16C-626E-4098-B105-3AE53AE809F0}" srcOrd="0" destOrd="0" presId="urn:microsoft.com/office/officeart/2018/2/layout/IconLabelDescriptionList"/>
    <dgm:cxn modelId="{97EA8FEB-17C6-4EEC-B359-B597959171BF}" type="presParOf" srcId="{0B41F16C-626E-4098-B105-3AE53AE809F0}" destId="{C58FF9A6-ECCB-4F40-9861-FD378BBB6453}" srcOrd="0" destOrd="0" presId="urn:microsoft.com/office/officeart/2018/2/layout/IconLabelDescriptionList"/>
    <dgm:cxn modelId="{A62EB362-7E37-49E0-992F-F7A18C3B42EF}" type="presParOf" srcId="{0B41F16C-626E-4098-B105-3AE53AE809F0}" destId="{ACF424DC-19C2-48A5-A289-39A1B2D99515}" srcOrd="1" destOrd="0" presId="urn:microsoft.com/office/officeart/2018/2/layout/IconLabelDescriptionList"/>
    <dgm:cxn modelId="{E01ECA06-F1AB-4611-B3E2-B6BB839E5C91}" type="presParOf" srcId="{0B41F16C-626E-4098-B105-3AE53AE809F0}" destId="{2B0A8524-3350-4892-9DF1-421569E76441}" srcOrd="2" destOrd="0" presId="urn:microsoft.com/office/officeart/2018/2/layout/IconLabelDescriptionList"/>
    <dgm:cxn modelId="{B3CB4433-873C-4892-B90E-824860BD65F5}" type="presParOf" srcId="{0B41F16C-626E-4098-B105-3AE53AE809F0}" destId="{E56A7CD5-A39C-44A8-AA23-7C3160F0B4A1}" srcOrd="3" destOrd="0" presId="urn:microsoft.com/office/officeart/2018/2/layout/IconLabelDescriptionList"/>
    <dgm:cxn modelId="{D806030D-70E1-4976-9C30-294ECA30F897}" type="presParOf" srcId="{0B41F16C-626E-4098-B105-3AE53AE809F0}" destId="{D3C02967-709A-477C-888D-4703C3FCE4E2}" srcOrd="4" destOrd="0" presId="urn:microsoft.com/office/officeart/2018/2/layout/IconLabelDescriptionList"/>
    <dgm:cxn modelId="{B63C0690-712E-4AC3-8D6A-766D202C08F4}" type="presParOf" srcId="{104FDDEC-57D4-453F-AF65-D1C31D62B992}" destId="{5EAEE569-5B0D-4AC5-A7E9-2D34528F73DF}" srcOrd="1" destOrd="0" presId="urn:microsoft.com/office/officeart/2018/2/layout/IconLabelDescriptionList"/>
    <dgm:cxn modelId="{7DC5917D-E673-4159-9C1E-770CE2E2703B}" type="presParOf" srcId="{104FDDEC-57D4-453F-AF65-D1C31D62B992}" destId="{FE9D1AF2-26CB-41D3-8CD4-A9230A3B9385}" srcOrd="2" destOrd="0" presId="urn:microsoft.com/office/officeart/2018/2/layout/IconLabelDescriptionList"/>
    <dgm:cxn modelId="{54BE2F7D-2A16-42BE-9CCD-95C2D3914CF7}" type="presParOf" srcId="{FE9D1AF2-26CB-41D3-8CD4-A9230A3B9385}" destId="{98FF9304-50E5-4B2E-882D-426B5FE667F1}" srcOrd="0" destOrd="0" presId="urn:microsoft.com/office/officeart/2018/2/layout/IconLabelDescriptionList"/>
    <dgm:cxn modelId="{A331EE4E-CC4F-4895-B18B-7CA61B04BAC5}" type="presParOf" srcId="{FE9D1AF2-26CB-41D3-8CD4-A9230A3B9385}" destId="{316D279D-B64E-49A7-A018-355D14418414}" srcOrd="1" destOrd="0" presId="urn:microsoft.com/office/officeart/2018/2/layout/IconLabelDescriptionList"/>
    <dgm:cxn modelId="{A21B0AA1-82D5-442E-BD4A-9B617C5D2925}" type="presParOf" srcId="{FE9D1AF2-26CB-41D3-8CD4-A9230A3B9385}" destId="{9C13D6B9-1970-43A1-A596-343ED611B1F1}" srcOrd="2" destOrd="0" presId="urn:microsoft.com/office/officeart/2018/2/layout/IconLabelDescriptionList"/>
    <dgm:cxn modelId="{C667B4D6-5D75-4CA1-8016-C7D0F547ABED}" type="presParOf" srcId="{FE9D1AF2-26CB-41D3-8CD4-A9230A3B9385}" destId="{90EEB2F7-8374-45AC-B21D-B58D7C5C8E88}" srcOrd="3" destOrd="0" presId="urn:microsoft.com/office/officeart/2018/2/layout/IconLabelDescriptionList"/>
    <dgm:cxn modelId="{3F8C8DE2-D7A1-4251-AF91-94588630F720}" type="presParOf" srcId="{FE9D1AF2-26CB-41D3-8CD4-A9230A3B9385}" destId="{59894CC1-F309-4649-8B4F-E166AEFD457C}" srcOrd="4" destOrd="0" presId="urn:microsoft.com/office/officeart/2018/2/layout/IconLabelDescriptionList"/>
    <dgm:cxn modelId="{1DECB601-2E4B-4BBC-883D-6601CD6B635A}" type="presParOf" srcId="{104FDDEC-57D4-453F-AF65-D1C31D62B992}" destId="{FB7989E0-7661-4C17-9E4A-B2E916785DD0}" srcOrd="3" destOrd="0" presId="urn:microsoft.com/office/officeart/2018/2/layout/IconLabelDescriptionList"/>
    <dgm:cxn modelId="{0C9F65DD-1528-4BF7-B4F6-C3C9B260EC15}" type="presParOf" srcId="{104FDDEC-57D4-453F-AF65-D1C31D62B992}" destId="{CEA46CF9-0B38-4D95-8DC0-824FEC63B94D}" srcOrd="4" destOrd="0" presId="urn:microsoft.com/office/officeart/2018/2/layout/IconLabelDescriptionList"/>
    <dgm:cxn modelId="{FD238274-0DD1-41B7-AA17-93EF59FFE567}" type="presParOf" srcId="{CEA46CF9-0B38-4D95-8DC0-824FEC63B94D}" destId="{260F3176-80F7-4B9E-925B-E150D600AEAA}" srcOrd="0" destOrd="0" presId="urn:microsoft.com/office/officeart/2018/2/layout/IconLabelDescriptionList"/>
    <dgm:cxn modelId="{5C3F0DD0-29D0-4912-9855-E07042CBBE98}" type="presParOf" srcId="{CEA46CF9-0B38-4D95-8DC0-824FEC63B94D}" destId="{26B9253E-2A65-40F2-9A28-754D1E959F0B}" srcOrd="1" destOrd="0" presId="urn:microsoft.com/office/officeart/2018/2/layout/IconLabelDescriptionList"/>
    <dgm:cxn modelId="{D9DB5515-D5CD-4581-9401-EFCEA7DC7FC6}" type="presParOf" srcId="{CEA46CF9-0B38-4D95-8DC0-824FEC63B94D}" destId="{444CD049-F8E0-4C82-B166-B5CBD49A8AC2}" srcOrd="2" destOrd="0" presId="urn:microsoft.com/office/officeart/2018/2/layout/IconLabelDescriptionList"/>
    <dgm:cxn modelId="{8B1E5E63-572A-46A0-AD27-00B5C2B52ADA}" type="presParOf" srcId="{CEA46CF9-0B38-4D95-8DC0-824FEC63B94D}" destId="{C2F005CA-5F93-410A-B6D0-C8F176F4DC71}" srcOrd="3" destOrd="0" presId="urn:microsoft.com/office/officeart/2018/2/layout/IconLabelDescriptionList"/>
    <dgm:cxn modelId="{7FBD7516-83F9-413E-8491-63FA4E5DD07B}" type="presParOf" srcId="{CEA46CF9-0B38-4D95-8DC0-824FEC63B94D}" destId="{69A1A4C2-EFFA-4426-88EA-0DC631F96010}"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E7644A-5D51-449A-B100-ABBF653CE438}" type="doc">
      <dgm:prSet loTypeId="urn:microsoft.com/office/officeart/2018/5/layout/CenteredIconLabelDescriptionList" loCatId="icon" qsTypeId="urn:microsoft.com/office/officeart/2005/8/quickstyle/simple1" qsCatId="simple" csTypeId="urn:microsoft.com/office/officeart/2018/5/colors/Iconchunking_neutralbg_colorful2" csCatId="colorful" phldr="1"/>
      <dgm:spPr/>
      <dgm:t>
        <a:bodyPr/>
        <a:lstStyle/>
        <a:p>
          <a:endParaRPr lang="en-US"/>
        </a:p>
      </dgm:t>
    </dgm:pt>
    <dgm:pt modelId="{4555A507-B460-4E78-ADDE-D3009659F2A1}">
      <dgm:prSet/>
      <dgm:spPr/>
      <dgm:t>
        <a:bodyPr/>
        <a:lstStyle/>
        <a:p>
          <a:pPr>
            <a:defRPr b="1"/>
          </a:pPr>
          <a:r>
            <a:rPr lang="en-US"/>
            <a:t>Each Parish is a Registered Charity </a:t>
          </a:r>
        </a:p>
      </dgm:t>
    </dgm:pt>
    <dgm:pt modelId="{94AA0ED1-94D8-4C60-971D-3EA84FA0A19F}" type="parTrans" cxnId="{EEE2F659-A00B-48C5-8231-8A660556AD6E}">
      <dgm:prSet/>
      <dgm:spPr/>
      <dgm:t>
        <a:bodyPr/>
        <a:lstStyle/>
        <a:p>
          <a:endParaRPr lang="en-US"/>
        </a:p>
      </dgm:t>
    </dgm:pt>
    <dgm:pt modelId="{F1751214-C93D-45D4-A03E-3D45FF0AC3FF}" type="sibTrans" cxnId="{EEE2F659-A00B-48C5-8231-8A660556AD6E}">
      <dgm:prSet/>
      <dgm:spPr/>
      <dgm:t>
        <a:bodyPr/>
        <a:lstStyle/>
        <a:p>
          <a:endParaRPr lang="en-US"/>
        </a:p>
      </dgm:t>
    </dgm:pt>
    <dgm:pt modelId="{7600F4E9-5208-4D7A-9ED9-9B855B656DF0}">
      <dgm:prSet/>
      <dgm:spPr/>
      <dgm:t>
        <a:bodyPr/>
        <a:lstStyle/>
        <a:p>
          <a:r>
            <a:rPr lang="en-US"/>
            <a:t>Enables the issuing of tax receipts for donations </a:t>
          </a:r>
        </a:p>
      </dgm:t>
    </dgm:pt>
    <dgm:pt modelId="{6739D412-8E75-4D3B-8BEA-076FF1EB398A}" type="parTrans" cxnId="{0F68D7C6-6900-4CBF-8AD8-4F823E22FCA4}">
      <dgm:prSet/>
      <dgm:spPr/>
      <dgm:t>
        <a:bodyPr/>
        <a:lstStyle/>
        <a:p>
          <a:endParaRPr lang="en-US"/>
        </a:p>
      </dgm:t>
    </dgm:pt>
    <dgm:pt modelId="{3C646EE2-8142-44C0-A178-5BCF7B31DCBE}" type="sibTrans" cxnId="{0F68D7C6-6900-4CBF-8AD8-4F823E22FCA4}">
      <dgm:prSet/>
      <dgm:spPr/>
      <dgm:t>
        <a:bodyPr/>
        <a:lstStyle/>
        <a:p>
          <a:endParaRPr lang="en-US"/>
        </a:p>
      </dgm:t>
    </dgm:pt>
    <dgm:pt modelId="{0C2DE7C2-5329-4B01-A154-570D9B808E2E}">
      <dgm:prSet/>
      <dgm:spPr/>
      <dgm:t>
        <a:bodyPr/>
        <a:lstStyle/>
        <a:p>
          <a:r>
            <a:rPr lang="en-US"/>
            <a:t>Avoids paying income taxes </a:t>
          </a:r>
        </a:p>
      </dgm:t>
    </dgm:pt>
    <dgm:pt modelId="{2FAC9E0F-BEC4-4427-8F6A-625BF936EE14}" type="parTrans" cxnId="{57730DFF-D5D8-4384-8B64-293BCDF6DB6F}">
      <dgm:prSet/>
      <dgm:spPr/>
      <dgm:t>
        <a:bodyPr/>
        <a:lstStyle/>
        <a:p>
          <a:endParaRPr lang="en-US"/>
        </a:p>
      </dgm:t>
    </dgm:pt>
    <dgm:pt modelId="{03F1AF64-B3CB-49D9-98D8-FAE11E4AF3D1}" type="sibTrans" cxnId="{57730DFF-D5D8-4384-8B64-293BCDF6DB6F}">
      <dgm:prSet/>
      <dgm:spPr/>
      <dgm:t>
        <a:bodyPr/>
        <a:lstStyle/>
        <a:p>
          <a:endParaRPr lang="en-US"/>
        </a:p>
      </dgm:t>
    </dgm:pt>
    <dgm:pt modelId="{EF783764-B4C1-4602-9FC7-2EF41B0D60DB}">
      <dgm:prSet/>
      <dgm:spPr/>
      <dgm:t>
        <a:bodyPr/>
        <a:lstStyle/>
        <a:p>
          <a:pPr>
            <a:defRPr b="1"/>
          </a:pPr>
          <a:r>
            <a:rPr lang="en-US"/>
            <a:t>T3010 is due June 30 each year</a:t>
          </a:r>
        </a:p>
      </dgm:t>
    </dgm:pt>
    <dgm:pt modelId="{7BFFBC5B-3977-4998-8C2E-D7CF8FB5EE4D}" type="parTrans" cxnId="{82F36D34-A549-469B-A1A6-6794EF45CE0A}">
      <dgm:prSet/>
      <dgm:spPr/>
      <dgm:t>
        <a:bodyPr/>
        <a:lstStyle/>
        <a:p>
          <a:endParaRPr lang="en-US"/>
        </a:p>
      </dgm:t>
    </dgm:pt>
    <dgm:pt modelId="{D6A8E535-F2EB-4DD3-8D1E-841A9F9A8993}" type="sibTrans" cxnId="{82F36D34-A549-469B-A1A6-6794EF45CE0A}">
      <dgm:prSet/>
      <dgm:spPr/>
      <dgm:t>
        <a:bodyPr/>
        <a:lstStyle/>
        <a:p>
          <a:endParaRPr lang="en-US"/>
        </a:p>
      </dgm:t>
    </dgm:pt>
    <dgm:pt modelId="{C54B4320-4CEF-4CA5-BF5B-210677BFD9A0}">
      <dgm:prSet/>
      <dgm:spPr/>
      <dgm:t>
        <a:bodyPr/>
        <a:lstStyle/>
        <a:p>
          <a:r>
            <a:rPr lang="en-US"/>
            <a:t>Outlines the donations received and how funds were spent.</a:t>
          </a:r>
        </a:p>
      </dgm:t>
    </dgm:pt>
    <dgm:pt modelId="{17A34E7A-D9AF-42D5-B27C-AF608D07E5BE}" type="parTrans" cxnId="{36AEC396-3265-436D-9E1C-ED8FB98CA64A}">
      <dgm:prSet/>
      <dgm:spPr/>
      <dgm:t>
        <a:bodyPr/>
        <a:lstStyle/>
        <a:p>
          <a:endParaRPr lang="en-US"/>
        </a:p>
      </dgm:t>
    </dgm:pt>
    <dgm:pt modelId="{E3EC945B-8AE9-4AA7-8833-31BB2BF4C86E}" type="sibTrans" cxnId="{36AEC396-3265-436D-9E1C-ED8FB98CA64A}">
      <dgm:prSet/>
      <dgm:spPr/>
      <dgm:t>
        <a:bodyPr/>
        <a:lstStyle/>
        <a:p>
          <a:endParaRPr lang="en-US"/>
        </a:p>
      </dgm:t>
    </dgm:pt>
    <dgm:pt modelId="{A1A5E4F1-3C0C-4317-86D0-91EE843DE2EE}">
      <dgm:prSet/>
      <dgm:spPr/>
      <dgm:t>
        <a:bodyPr/>
        <a:lstStyle/>
        <a:p>
          <a:r>
            <a:rPr lang="en-CA"/>
            <a:t>Information is published on the web for public accountability</a:t>
          </a:r>
          <a:endParaRPr lang="en-US"/>
        </a:p>
      </dgm:t>
    </dgm:pt>
    <dgm:pt modelId="{828FEBAE-4E6B-405E-A3B1-17C584C70A9C}" type="parTrans" cxnId="{195343B8-25BB-4F92-8D5D-608459044E3F}">
      <dgm:prSet/>
      <dgm:spPr/>
      <dgm:t>
        <a:bodyPr/>
        <a:lstStyle/>
        <a:p>
          <a:endParaRPr lang="en-US"/>
        </a:p>
      </dgm:t>
    </dgm:pt>
    <dgm:pt modelId="{EC05AAD8-F138-42C4-B8FA-B5E8606CC8C3}" type="sibTrans" cxnId="{195343B8-25BB-4F92-8D5D-608459044E3F}">
      <dgm:prSet/>
      <dgm:spPr/>
      <dgm:t>
        <a:bodyPr/>
        <a:lstStyle/>
        <a:p>
          <a:endParaRPr lang="en-US"/>
        </a:p>
      </dgm:t>
    </dgm:pt>
    <dgm:pt modelId="{FCDDB0CF-39A7-4789-B160-C3309979ABBD}">
      <dgm:prSet/>
      <dgm:spPr/>
      <dgm:t>
        <a:bodyPr/>
        <a:lstStyle/>
        <a:p>
          <a:pPr>
            <a:defRPr b="1"/>
          </a:pPr>
          <a:r>
            <a:rPr lang="en-CA"/>
            <a:t>Failure to file can mean revoking of charity status </a:t>
          </a:r>
          <a:endParaRPr lang="en-US"/>
        </a:p>
      </dgm:t>
    </dgm:pt>
    <dgm:pt modelId="{132839B0-D8C6-4206-AA3F-B34091CE6F8A}" type="parTrans" cxnId="{3B057B7C-F690-45EE-98A6-4C5D1867A0AE}">
      <dgm:prSet/>
      <dgm:spPr/>
      <dgm:t>
        <a:bodyPr/>
        <a:lstStyle/>
        <a:p>
          <a:endParaRPr lang="en-US"/>
        </a:p>
      </dgm:t>
    </dgm:pt>
    <dgm:pt modelId="{E53E5032-7ACC-435B-AC5C-2A10F937B289}" type="sibTrans" cxnId="{3B057B7C-F690-45EE-98A6-4C5D1867A0AE}">
      <dgm:prSet/>
      <dgm:spPr/>
      <dgm:t>
        <a:bodyPr/>
        <a:lstStyle/>
        <a:p>
          <a:endParaRPr lang="en-US"/>
        </a:p>
      </dgm:t>
    </dgm:pt>
    <dgm:pt modelId="{E7028828-ADB7-458A-8A5E-C328BAE8B58D}">
      <dgm:prSet/>
      <dgm:spPr/>
      <dgm:t>
        <a:bodyPr/>
        <a:lstStyle/>
        <a:p>
          <a:r>
            <a:rPr lang="en-CA"/>
            <a:t>Has happened this past year </a:t>
          </a:r>
          <a:endParaRPr lang="en-US"/>
        </a:p>
      </dgm:t>
    </dgm:pt>
    <dgm:pt modelId="{2FA29E13-D6C4-411F-930D-8161C40DAD57}" type="parTrans" cxnId="{14305B16-61A0-4115-99A5-D9BB7421E9A2}">
      <dgm:prSet/>
      <dgm:spPr/>
      <dgm:t>
        <a:bodyPr/>
        <a:lstStyle/>
        <a:p>
          <a:endParaRPr lang="en-US"/>
        </a:p>
      </dgm:t>
    </dgm:pt>
    <dgm:pt modelId="{B2FF4D86-629E-40D7-B6CA-2D9C8BC6C7EA}" type="sibTrans" cxnId="{14305B16-61A0-4115-99A5-D9BB7421E9A2}">
      <dgm:prSet/>
      <dgm:spPr/>
      <dgm:t>
        <a:bodyPr/>
        <a:lstStyle/>
        <a:p>
          <a:endParaRPr lang="en-US"/>
        </a:p>
      </dgm:t>
    </dgm:pt>
    <dgm:pt modelId="{0F41DCFE-C11C-4FB1-BC58-3CBC30BCEFF0}">
      <dgm:prSet/>
      <dgm:spPr/>
      <dgm:t>
        <a:bodyPr/>
        <a:lstStyle/>
        <a:p>
          <a:r>
            <a:rPr lang="en-CA"/>
            <a:t>Once revoked it is challenging to re-apply </a:t>
          </a:r>
          <a:endParaRPr lang="en-US"/>
        </a:p>
      </dgm:t>
    </dgm:pt>
    <dgm:pt modelId="{C41FDF44-95A6-40D0-8262-43F98CCBC70D}" type="parTrans" cxnId="{2A336E97-5C88-4E4A-83E3-B740F33A17B8}">
      <dgm:prSet/>
      <dgm:spPr/>
      <dgm:t>
        <a:bodyPr/>
        <a:lstStyle/>
        <a:p>
          <a:endParaRPr lang="en-US"/>
        </a:p>
      </dgm:t>
    </dgm:pt>
    <dgm:pt modelId="{3BAC1812-07CD-4CD0-8DD4-71A47CE230C5}" type="sibTrans" cxnId="{2A336E97-5C88-4E4A-83E3-B740F33A17B8}">
      <dgm:prSet/>
      <dgm:spPr/>
      <dgm:t>
        <a:bodyPr/>
        <a:lstStyle/>
        <a:p>
          <a:endParaRPr lang="en-US"/>
        </a:p>
      </dgm:t>
    </dgm:pt>
    <dgm:pt modelId="{050A7AE8-5E79-4401-8F69-41381BE233EF}">
      <dgm:prSet/>
      <dgm:spPr/>
      <dgm:t>
        <a:bodyPr/>
        <a:lstStyle/>
        <a:p>
          <a:r>
            <a:rPr lang="en-CA"/>
            <a:t>Ensure communicate with Church House for assistance </a:t>
          </a:r>
          <a:endParaRPr lang="en-US"/>
        </a:p>
      </dgm:t>
    </dgm:pt>
    <dgm:pt modelId="{2832B829-5C9C-4EFA-BC53-D6AF8964E4C5}" type="parTrans" cxnId="{DFD49B9B-6DBE-406B-BD03-5C846D1606B4}">
      <dgm:prSet/>
      <dgm:spPr/>
      <dgm:t>
        <a:bodyPr/>
        <a:lstStyle/>
        <a:p>
          <a:endParaRPr lang="en-US"/>
        </a:p>
      </dgm:t>
    </dgm:pt>
    <dgm:pt modelId="{B33CBFA6-9E78-47EF-B742-776CB08AD3DD}" type="sibTrans" cxnId="{DFD49B9B-6DBE-406B-BD03-5C846D1606B4}">
      <dgm:prSet/>
      <dgm:spPr/>
      <dgm:t>
        <a:bodyPr/>
        <a:lstStyle/>
        <a:p>
          <a:endParaRPr lang="en-US"/>
        </a:p>
      </dgm:t>
    </dgm:pt>
    <dgm:pt modelId="{AC5519BB-184F-4DDA-A898-3994DA1F0922}" type="pres">
      <dgm:prSet presAssocID="{7EE7644A-5D51-449A-B100-ABBF653CE438}" presName="root" presStyleCnt="0">
        <dgm:presLayoutVars>
          <dgm:dir/>
          <dgm:resizeHandles val="exact"/>
        </dgm:presLayoutVars>
      </dgm:prSet>
      <dgm:spPr/>
    </dgm:pt>
    <dgm:pt modelId="{9C16B999-857B-45B8-9ACF-BEE0A5CCFF23}" type="pres">
      <dgm:prSet presAssocID="{4555A507-B460-4E78-ADDE-D3009659F2A1}" presName="compNode" presStyleCnt="0"/>
      <dgm:spPr/>
    </dgm:pt>
    <dgm:pt modelId="{156C1549-9124-4567-89CD-906DEB92B837}" type="pres">
      <dgm:prSet presAssocID="{4555A507-B460-4E78-ADDE-D3009659F2A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79116F8D-E464-401C-AF46-FD46B400D9DC}" type="pres">
      <dgm:prSet presAssocID="{4555A507-B460-4E78-ADDE-D3009659F2A1}" presName="iconSpace" presStyleCnt="0"/>
      <dgm:spPr/>
    </dgm:pt>
    <dgm:pt modelId="{1AD5FECD-AE74-47DC-AEDF-C0531BAB7404}" type="pres">
      <dgm:prSet presAssocID="{4555A507-B460-4E78-ADDE-D3009659F2A1}" presName="parTx" presStyleLbl="revTx" presStyleIdx="0" presStyleCnt="6">
        <dgm:presLayoutVars>
          <dgm:chMax val="0"/>
          <dgm:chPref val="0"/>
        </dgm:presLayoutVars>
      </dgm:prSet>
      <dgm:spPr/>
    </dgm:pt>
    <dgm:pt modelId="{0D91EFB0-6720-49A9-A1CA-5DAA5E4F40B7}" type="pres">
      <dgm:prSet presAssocID="{4555A507-B460-4E78-ADDE-D3009659F2A1}" presName="txSpace" presStyleCnt="0"/>
      <dgm:spPr/>
    </dgm:pt>
    <dgm:pt modelId="{495D4B95-CBB4-4554-88EC-DC293DF69FE4}" type="pres">
      <dgm:prSet presAssocID="{4555A507-B460-4E78-ADDE-D3009659F2A1}" presName="desTx" presStyleLbl="revTx" presStyleIdx="1" presStyleCnt="6">
        <dgm:presLayoutVars/>
      </dgm:prSet>
      <dgm:spPr/>
    </dgm:pt>
    <dgm:pt modelId="{657990A9-C36D-42B4-B5DB-F31F3C0B39CD}" type="pres">
      <dgm:prSet presAssocID="{F1751214-C93D-45D4-A03E-3D45FF0AC3FF}" presName="sibTrans" presStyleCnt="0"/>
      <dgm:spPr/>
    </dgm:pt>
    <dgm:pt modelId="{69B6668B-9C68-4761-962C-7630C4A6BE29}" type="pres">
      <dgm:prSet presAssocID="{EF783764-B4C1-4602-9FC7-2EF41B0D60DB}" presName="compNode" presStyleCnt="0"/>
      <dgm:spPr/>
    </dgm:pt>
    <dgm:pt modelId="{641A6FC5-B9EB-48DE-8B17-AE09F3F31A3B}" type="pres">
      <dgm:prSet presAssocID="{EF783764-B4C1-4602-9FC7-2EF41B0D60D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4FC4B0A2-CFDD-479A-A53F-0D3E8FCFE3D2}" type="pres">
      <dgm:prSet presAssocID="{EF783764-B4C1-4602-9FC7-2EF41B0D60DB}" presName="iconSpace" presStyleCnt="0"/>
      <dgm:spPr/>
    </dgm:pt>
    <dgm:pt modelId="{EF5F2B76-BD95-4481-966A-F85F2D0EFEF2}" type="pres">
      <dgm:prSet presAssocID="{EF783764-B4C1-4602-9FC7-2EF41B0D60DB}" presName="parTx" presStyleLbl="revTx" presStyleIdx="2" presStyleCnt="6">
        <dgm:presLayoutVars>
          <dgm:chMax val="0"/>
          <dgm:chPref val="0"/>
        </dgm:presLayoutVars>
      </dgm:prSet>
      <dgm:spPr/>
    </dgm:pt>
    <dgm:pt modelId="{60835871-82E4-4210-8B02-A78943EBDC4B}" type="pres">
      <dgm:prSet presAssocID="{EF783764-B4C1-4602-9FC7-2EF41B0D60DB}" presName="txSpace" presStyleCnt="0"/>
      <dgm:spPr/>
    </dgm:pt>
    <dgm:pt modelId="{FF7D3EA7-D08D-43FB-B276-AA941A86A6FD}" type="pres">
      <dgm:prSet presAssocID="{EF783764-B4C1-4602-9FC7-2EF41B0D60DB}" presName="desTx" presStyleLbl="revTx" presStyleIdx="3" presStyleCnt="6">
        <dgm:presLayoutVars/>
      </dgm:prSet>
      <dgm:spPr/>
    </dgm:pt>
    <dgm:pt modelId="{FF77FFB9-1F8A-4C75-AC5A-50743E762D5D}" type="pres">
      <dgm:prSet presAssocID="{D6A8E535-F2EB-4DD3-8D1E-841A9F9A8993}" presName="sibTrans" presStyleCnt="0"/>
      <dgm:spPr/>
    </dgm:pt>
    <dgm:pt modelId="{3A3E652B-5650-498B-B99D-CE68C2CD078F}" type="pres">
      <dgm:prSet presAssocID="{FCDDB0CF-39A7-4789-B160-C3309979ABBD}" presName="compNode" presStyleCnt="0"/>
      <dgm:spPr/>
    </dgm:pt>
    <dgm:pt modelId="{D6EB85F0-1D5F-4940-84A4-714521BC44EC}" type="pres">
      <dgm:prSet presAssocID="{FCDDB0CF-39A7-4789-B160-C3309979ABB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7CC4E515-D5FE-4541-B250-D302A099D46C}" type="pres">
      <dgm:prSet presAssocID="{FCDDB0CF-39A7-4789-B160-C3309979ABBD}" presName="iconSpace" presStyleCnt="0"/>
      <dgm:spPr/>
    </dgm:pt>
    <dgm:pt modelId="{12B07370-8FD5-4F01-8EA4-6DA2013A4468}" type="pres">
      <dgm:prSet presAssocID="{FCDDB0CF-39A7-4789-B160-C3309979ABBD}" presName="parTx" presStyleLbl="revTx" presStyleIdx="4" presStyleCnt="6">
        <dgm:presLayoutVars>
          <dgm:chMax val="0"/>
          <dgm:chPref val="0"/>
        </dgm:presLayoutVars>
      </dgm:prSet>
      <dgm:spPr/>
    </dgm:pt>
    <dgm:pt modelId="{650259C8-4E7B-442D-8525-0EC67FFE973D}" type="pres">
      <dgm:prSet presAssocID="{FCDDB0CF-39A7-4789-B160-C3309979ABBD}" presName="txSpace" presStyleCnt="0"/>
      <dgm:spPr/>
    </dgm:pt>
    <dgm:pt modelId="{372A4EE0-0C63-45E5-A61D-32548739F122}" type="pres">
      <dgm:prSet presAssocID="{FCDDB0CF-39A7-4789-B160-C3309979ABBD}" presName="desTx" presStyleLbl="revTx" presStyleIdx="5" presStyleCnt="6">
        <dgm:presLayoutVars/>
      </dgm:prSet>
      <dgm:spPr/>
    </dgm:pt>
  </dgm:ptLst>
  <dgm:cxnLst>
    <dgm:cxn modelId="{14305B16-61A0-4115-99A5-D9BB7421E9A2}" srcId="{FCDDB0CF-39A7-4789-B160-C3309979ABBD}" destId="{E7028828-ADB7-458A-8A5E-C328BAE8B58D}" srcOrd="0" destOrd="0" parTransId="{2FA29E13-D6C4-411F-930D-8161C40DAD57}" sibTransId="{B2FF4D86-629E-40D7-B6CA-2D9C8BC6C7EA}"/>
    <dgm:cxn modelId="{C8AF7F1C-415A-48FD-BD35-3E412FC3C52C}" type="presOf" srcId="{EF783764-B4C1-4602-9FC7-2EF41B0D60DB}" destId="{EF5F2B76-BD95-4481-966A-F85F2D0EFEF2}" srcOrd="0" destOrd="0" presId="urn:microsoft.com/office/officeart/2018/5/layout/CenteredIconLabelDescriptionList"/>
    <dgm:cxn modelId="{82F36D34-A549-469B-A1A6-6794EF45CE0A}" srcId="{7EE7644A-5D51-449A-B100-ABBF653CE438}" destId="{EF783764-B4C1-4602-9FC7-2EF41B0D60DB}" srcOrd="1" destOrd="0" parTransId="{7BFFBC5B-3977-4998-8C2E-D7CF8FB5EE4D}" sibTransId="{D6A8E535-F2EB-4DD3-8D1E-841A9F9A8993}"/>
    <dgm:cxn modelId="{FB217A47-5BE5-46A7-AE73-980086C4E937}" type="presOf" srcId="{E7028828-ADB7-458A-8A5E-C328BAE8B58D}" destId="{372A4EE0-0C63-45E5-A61D-32548739F122}" srcOrd="0" destOrd="0" presId="urn:microsoft.com/office/officeart/2018/5/layout/CenteredIconLabelDescriptionList"/>
    <dgm:cxn modelId="{2438B06E-FFAF-46B9-9CF4-3C673D0B6753}" type="presOf" srcId="{7600F4E9-5208-4D7A-9ED9-9B855B656DF0}" destId="{495D4B95-CBB4-4554-88EC-DC293DF69FE4}" srcOrd="0" destOrd="0" presId="urn:microsoft.com/office/officeart/2018/5/layout/CenteredIconLabelDescriptionList"/>
    <dgm:cxn modelId="{89904F75-5FD3-4A03-83AE-98AFD3ECAF75}" type="presOf" srcId="{FCDDB0CF-39A7-4789-B160-C3309979ABBD}" destId="{12B07370-8FD5-4F01-8EA4-6DA2013A4468}" srcOrd="0" destOrd="0" presId="urn:microsoft.com/office/officeart/2018/5/layout/CenteredIconLabelDescriptionList"/>
    <dgm:cxn modelId="{EEE2F659-A00B-48C5-8231-8A660556AD6E}" srcId="{7EE7644A-5D51-449A-B100-ABBF653CE438}" destId="{4555A507-B460-4E78-ADDE-D3009659F2A1}" srcOrd="0" destOrd="0" parTransId="{94AA0ED1-94D8-4C60-971D-3EA84FA0A19F}" sibTransId="{F1751214-C93D-45D4-A03E-3D45FF0AC3FF}"/>
    <dgm:cxn modelId="{C0EF2F7A-7EAD-4CA5-A5DB-178082623382}" type="presOf" srcId="{0C2DE7C2-5329-4B01-A154-570D9B808E2E}" destId="{495D4B95-CBB4-4554-88EC-DC293DF69FE4}" srcOrd="0" destOrd="1" presId="urn:microsoft.com/office/officeart/2018/5/layout/CenteredIconLabelDescriptionList"/>
    <dgm:cxn modelId="{3B057B7C-F690-45EE-98A6-4C5D1867A0AE}" srcId="{7EE7644A-5D51-449A-B100-ABBF653CE438}" destId="{FCDDB0CF-39A7-4789-B160-C3309979ABBD}" srcOrd="2" destOrd="0" parTransId="{132839B0-D8C6-4206-AA3F-B34091CE6F8A}" sibTransId="{E53E5032-7ACC-435B-AC5C-2A10F937B289}"/>
    <dgm:cxn modelId="{55ED588F-7E2D-49D2-A0F2-216C35B1C1D7}" type="presOf" srcId="{4555A507-B460-4E78-ADDE-D3009659F2A1}" destId="{1AD5FECD-AE74-47DC-AEDF-C0531BAB7404}" srcOrd="0" destOrd="0" presId="urn:microsoft.com/office/officeart/2018/5/layout/CenteredIconLabelDescriptionList"/>
    <dgm:cxn modelId="{36AEC396-3265-436D-9E1C-ED8FB98CA64A}" srcId="{EF783764-B4C1-4602-9FC7-2EF41B0D60DB}" destId="{C54B4320-4CEF-4CA5-BF5B-210677BFD9A0}" srcOrd="0" destOrd="0" parTransId="{17A34E7A-D9AF-42D5-B27C-AF608D07E5BE}" sibTransId="{E3EC945B-8AE9-4AA7-8833-31BB2BF4C86E}"/>
    <dgm:cxn modelId="{2A336E97-5C88-4E4A-83E3-B740F33A17B8}" srcId="{FCDDB0CF-39A7-4789-B160-C3309979ABBD}" destId="{0F41DCFE-C11C-4FB1-BC58-3CBC30BCEFF0}" srcOrd="1" destOrd="0" parTransId="{C41FDF44-95A6-40D0-8262-43F98CCBC70D}" sibTransId="{3BAC1812-07CD-4CD0-8DD4-71A47CE230C5}"/>
    <dgm:cxn modelId="{1FCC7599-98CF-44D0-B753-C35CEA085C70}" type="presOf" srcId="{C54B4320-4CEF-4CA5-BF5B-210677BFD9A0}" destId="{FF7D3EA7-D08D-43FB-B276-AA941A86A6FD}" srcOrd="0" destOrd="0" presId="urn:microsoft.com/office/officeart/2018/5/layout/CenteredIconLabelDescriptionList"/>
    <dgm:cxn modelId="{DFD49B9B-6DBE-406B-BD03-5C846D1606B4}" srcId="{FCDDB0CF-39A7-4789-B160-C3309979ABBD}" destId="{050A7AE8-5E79-4401-8F69-41381BE233EF}" srcOrd="2" destOrd="0" parTransId="{2832B829-5C9C-4EFA-BC53-D6AF8964E4C5}" sibTransId="{B33CBFA6-9E78-47EF-B742-776CB08AD3DD}"/>
    <dgm:cxn modelId="{D98B3D9E-D6E9-48C4-BC84-A8B1728397B1}" type="presOf" srcId="{7EE7644A-5D51-449A-B100-ABBF653CE438}" destId="{AC5519BB-184F-4DDA-A898-3994DA1F0922}" srcOrd="0" destOrd="0" presId="urn:microsoft.com/office/officeart/2018/5/layout/CenteredIconLabelDescriptionList"/>
    <dgm:cxn modelId="{195343B8-25BB-4F92-8D5D-608459044E3F}" srcId="{EF783764-B4C1-4602-9FC7-2EF41B0D60DB}" destId="{A1A5E4F1-3C0C-4317-86D0-91EE843DE2EE}" srcOrd="1" destOrd="0" parTransId="{828FEBAE-4E6B-405E-A3B1-17C584C70A9C}" sibTransId="{EC05AAD8-F138-42C4-B8FA-B5E8606CC8C3}"/>
    <dgm:cxn modelId="{0F68D7C6-6900-4CBF-8AD8-4F823E22FCA4}" srcId="{4555A507-B460-4E78-ADDE-D3009659F2A1}" destId="{7600F4E9-5208-4D7A-9ED9-9B855B656DF0}" srcOrd="0" destOrd="0" parTransId="{6739D412-8E75-4D3B-8BEA-076FF1EB398A}" sibTransId="{3C646EE2-8142-44C0-A178-5BCF7B31DCBE}"/>
    <dgm:cxn modelId="{065C8ECF-05C6-4E29-A22B-64E5BE2690AC}" type="presOf" srcId="{050A7AE8-5E79-4401-8F69-41381BE233EF}" destId="{372A4EE0-0C63-45E5-A61D-32548739F122}" srcOrd="0" destOrd="2" presId="urn:microsoft.com/office/officeart/2018/5/layout/CenteredIconLabelDescriptionList"/>
    <dgm:cxn modelId="{CA3008D0-FBF4-4608-BE28-E7E125C954AC}" type="presOf" srcId="{A1A5E4F1-3C0C-4317-86D0-91EE843DE2EE}" destId="{FF7D3EA7-D08D-43FB-B276-AA941A86A6FD}" srcOrd="0" destOrd="1" presId="urn:microsoft.com/office/officeart/2018/5/layout/CenteredIconLabelDescriptionList"/>
    <dgm:cxn modelId="{B617F4FB-51D6-4681-852B-B7DEDE288F95}" type="presOf" srcId="{0F41DCFE-C11C-4FB1-BC58-3CBC30BCEFF0}" destId="{372A4EE0-0C63-45E5-A61D-32548739F122}" srcOrd="0" destOrd="1" presId="urn:microsoft.com/office/officeart/2018/5/layout/CenteredIconLabelDescriptionList"/>
    <dgm:cxn modelId="{57730DFF-D5D8-4384-8B64-293BCDF6DB6F}" srcId="{4555A507-B460-4E78-ADDE-D3009659F2A1}" destId="{0C2DE7C2-5329-4B01-A154-570D9B808E2E}" srcOrd="1" destOrd="0" parTransId="{2FAC9E0F-BEC4-4427-8F6A-625BF936EE14}" sibTransId="{03F1AF64-B3CB-49D9-98D8-FAE11E4AF3D1}"/>
    <dgm:cxn modelId="{A6633F98-DDFB-4213-AC1A-EB40307576F4}" type="presParOf" srcId="{AC5519BB-184F-4DDA-A898-3994DA1F0922}" destId="{9C16B999-857B-45B8-9ACF-BEE0A5CCFF23}" srcOrd="0" destOrd="0" presId="urn:microsoft.com/office/officeart/2018/5/layout/CenteredIconLabelDescriptionList"/>
    <dgm:cxn modelId="{BD814869-356A-46DF-BDEB-E5E9083CDE3E}" type="presParOf" srcId="{9C16B999-857B-45B8-9ACF-BEE0A5CCFF23}" destId="{156C1549-9124-4567-89CD-906DEB92B837}" srcOrd="0" destOrd="0" presId="urn:microsoft.com/office/officeart/2018/5/layout/CenteredIconLabelDescriptionList"/>
    <dgm:cxn modelId="{996A9194-590C-4C84-B606-2F8D8BEDE578}" type="presParOf" srcId="{9C16B999-857B-45B8-9ACF-BEE0A5CCFF23}" destId="{79116F8D-E464-401C-AF46-FD46B400D9DC}" srcOrd="1" destOrd="0" presId="urn:microsoft.com/office/officeart/2018/5/layout/CenteredIconLabelDescriptionList"/>
    <dgm:cxn modelId="{6C6F4ED0-8508-47C9-9550-9BDE5BE0E018}" type="presParOf" srcId="{9C16B999-857B-45B8-9ACF-BEE0A5CCFF23}" destId="{1AD5FECD-AE74-47DC-AEDF-C0531BAB7404}" srcOrd="2" destOrd="0" presId="urn:microsoft.com/office/officeart/2018/5/layout/CenteredIconLabelDescriptionList"/>
    <dgm:cxn modelId="{DF285CBF-8E72-4684-9766-C853D0DE7CC0}" type="presParOf" srcId="{9C16B999-857B-45B8-9ACF-BEE0A5CCFF23}" destId="{0D91EFB0-6720-49A9-A1CA-5DAA5E4F40B7}" srcOrd="3" destOrd="0" presId="urn:microsoft.com/office/officeart/2018/5/layout/CenteredIconLabelDescriptionList"/>
    <dgm:cxn modelId="{9ED4263F-C4A1-495B-B5FD-3564B9C25683}" type="presParOf" srcId="{9C16B999-857B-45B8-9ACF-BEE0A5CCFF23}" destId="{495D4B95-CBB4-4554-88EC-DC293DF69FE4}" srcOrd="4" destOrd="0" presId="urn:microsoft.com/office/officeart/2018/5/layout/CenteredIconLabelDescriptionList"/>
    <dgm:cxn modelId="{7B08A8C3-3BAE-48D6-8E3B-4D82CC582DB0}" type="presParOf" srcId="{AC5519BB-184F-4DDA-A898-3994DA1F0922}" destId="{657990A9-C36D-42B4-B5DB-F31F3C0B39CD}" srcOrd="1" destOrd="0" presId="urn:microsoft.com/office/officeart/2018/5/layout/CenteredIconLabelDescriptionList"/>
    <dgm:cxn modelId="{23F69DBE-ACE5-4DB4-B8B1-DDAF9B4E9A07}" type="presParOf" srcId="{AC5519BB-184F-4DDA-A898-3994DA1F0922}" destId="{69B6668B-9C68-4761-962C-7630C4A6BE29}" srcOrd="2" destOrd="0" presId="urn:microsoft.com/office/officeart/2018/5/layout/CenteredIconLabelDescriptionList"/>
    <dgm:cxn modelId="{5929C91B-DEE8-48D0-96B6-57C8D636D946}" type="presParOf" srcId="{69B6668B-9C68-4761-962C-7630C4A6BE29}" destId="{641A6FC5-B9EB-48DE-8B17-AE09F3F31A3B}" srcOrd="0" destOrd="0" presId="urn:microsoft.com/office/officeart/2018/5/layout/CenteredIconLabelDescriptionList"/>
    <dgm:cxn modelId="{EBFF7333-E536-4693-A7B6-696544027431}" type="presParOf" srcId="{69B6668B-9C68-4761-962C-7630C4A6BE29}" destId="{4FC4B0A2-CFDD-479A-A53F-0D3E8FCFE3D2}" srcOrd="1" destOrd="0" presId="urn:microsoft.com/office/officeart/2018/5/layout/CenteredIconLabelDescriptionList"/>
    <dgm:cxn modelId="{A92B8690-4462-4FE7-B47E-98259613397B}" type="presParOf" srcId="{69B6668B-9C68-4761-962C-7630C4A6BE29}" destId="{EF5F2B76-BD95-4481-966A-F85F2D0EFEF2}" srcOrd="2" destOrd="0" presId="urn:microsoft.com/office/officeart/2018/5/layout/CenteredIconLabelDescriptionList"/>
    <dgm:cxn modelId="{DE4B211C-9080-450B-978E-8A5D3B655132}" type="presParOf" srcId="{69B6668B-9C68-4761-962C-7630C4A6BE29}" destId="{60835871-82E4-4210-8B02-A78943EBDC4B}" srcOrd="3" destOrd="0" presId="urn:microsoft.com/office/officeart/2018/5/layout/CenteredIconLabelDescriptionList"/>
    <dgm:cxn modelId="{43D01214-C89F-4FFB-A983-FD3F40601F6A}" type="presParOf" srcId="{69B6668B-9C68-4761-962C-7630C4A6BE29}" destId="{FF7D3EA7-D08D-43FB-B276-AA941A86A6FD}" srcOrd="4" destOrd="0" presId="urn:microsoft.com/office/officeart/2018/5/layout/CenteredIconLabelDescriptionList"/>
    <dgm:cxn modelId="{2C1D2877-5378-4F56-99D2-67EA4FD7056E}" type="presParOf" srcId="{AC5519BB-184F-4DDA-A898-3994DA1F0922}" destId="{FF77FFB9-1F8A-4C75-AC5A-50743E762D5D}" srcOrd="3" destOrd="0" presId="urn:microsoft.com/office/officeart/2018/5/layout/CenteredIconLabelDescriptionList"/>
    <dgm:cxn modelId="{94505C51-4C1D-42B9-AF68-440E064CB1F5}" type="presParOf" srcId="{AC5519BB-184F-4DDA-A898-3994DA1F0922}" destId="{3A3E652B-5650-498B-B99D-CE68C2CD078F}" srcOrd="4" destOrd="0" presId="urn:microsoft.com/office/officeart/2018/5/layout/CenteredIconLabelDescriptionList"/>
    <dgm:cxn modelId="{51DED5CD-55FE-45D7-A5B7-41E4AA5D5C51}" type="presParOf" srcId="{3A3E652B-5650-498B-B99D-CE68C2CD078F}" destId="{D6EB85F0-1D5F-4940-84A4-714521BC44EC}" srcOrd="0" destOrd="0" presId="urn:microsoft.com/office/officeart/2018/5/layout/CenteredIconLabelDescriptionList"/>
    <dgm:cxn modelId="{7D5FB8D6-50D0-46AC-A0FC-F3CD3F1E3145}" type="presParOf" srcId="{3A3E652B-5650-498B-B99D-CE68C2CD078F}" destId="{7CC4E515-D5FE-4541-B250-D302A099D46C}" srcOrd="1" destOrd="0" presId="urn:microsoft.com/office/officeart/2018/5/layout/CenteredIconLabelDescriptionList"/>
    <dgm:cxn modelId="{702A4DB1-5DF1-4291-ACC4-E757C3FFA29E}" type="presParOf" srcId="{3A3E652B-5650-498B-B99D-CE68C2CD078F}" destId="{12B07370-8FD5-4F01-8EA4-6DA2013A4468}" srcOrd="2" destOrd="0" presId="urn:microsoft.com/office/officeart/2018/5/layout/CenteredIconLabelDescriptionList"/>
    <dgm:cxn modelId="{850C6B9D-DC98-4726-BB22-00B714478313}" type="presParOf" srcId="{3A3E652B-5650-498B-B99D-CE68C2CD078F}" destId="{650259C8-4E7B-442D-8525-0EC67FFE973D}" srcOrd="3" destOrd="0" presId="urn:microsoft.com/office/officeart/2018/5/layout/CenteredIconLabelDescriptionList"/>
    <dgm:cxn modelId="{9D8D8584-13F0-449D-A2F8-E5A2EE712233}" type="presParOf" srcId="{3A3E652B-5650-498B-B99D-CE68C2CD078F}" destId="{372A4EE0-0C63-45E5-A61D-32548739F122}"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69DA49-1F15-45D1-BB73-8FD9A08C1618}">
      <dsp:nvSpPr>
        <dsp:cNvPr id="0" name=""/>
        <dsp:cNvSpPr/>
      </dsp:nvSpPr>
      <dsp:spPr>
        <a:xfrm>
          <a:off x="6501893" y="2160440"/>
          <a:ext cx="740961" cy="535634"/>
        </a:xfrm>
        <a:custGeom>
          <a:avLst/>
          <a:gdLst/>
          <a:ahLst/>
          <a:cxnLst/>
          <a:rect l="0" t="0" r="0" b="0"/>
          <a:pathLst>
            <a:path>
              <a:moveTo>
                <a:pt x="740961" y="0"/>
              </a:moveTo>
              <a:lnTo>
                <a:pt x="740961" y="535634"/>
              </a:lnTo>
              <a:lnTo>
                <a:pt x="0" y="535634"/>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1B6BFB-BE88-4019-82CF-53276D739238}">
      <dsp:nvSpPr>
        <dsp:cNvPr id="0" name=""/>
        <dsp:cNvSpPr/>
      </dsp:nvSpPr>
      <dsp:spPr>
        <a:xfrm>
          <a:off x="5082460" y="892770"/>
          <a:ext cx="1821158" cy="535634"/>
        </a:xfrm>
        <a:custGeom>
          <a:avLst/>
          <a:gdLst/>
          <a:ahLst/>
          <a:cxnLst/>
          <a:rect l="0" t="0" r="0" b="0"/>
          <a:pathLst>
            <a:path>
              <a:moveTo>
                <a:pt x="0" y="0"/>
              </a:moveTo>
              <a:lnTo>
                <a:pt x="0" y="535634"/>
              </a:lnTo>
              <a:lnTo>
                <a:pt x="1821158" y="53563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4E4F06-BF33-4833-9C75-40F6FF213D35}">
      <dsp:nvSpPr>
        <dsp:cNvPr id="0" name=""/>
        <dsp:cNvSpPr/>
      </dsp:nvSpPr>
      <dsp:spPr>
        <a:xfrm>
          <a:off x="2922066" y="2160440"/>
          <a:ext cx="740961" cy="1803304"/>
        </a:xfrm>
        <a:custGeom>
          <a:avLst/>
          <a:gdLst/>
          <a:ahLst/>
          <a:cxnLst/>
          <a:rect l="0" t="0" r="0" b="0"/>
          <a:pathLst>
            <a:path>
              <a:moveTo>
                <a:pt x="0" y="0"/>
              </a:moveTo>
              <a:lnTo>
                <a:pt x="0" y="1803304"/>
              </a:lnTo>
              <a:lnTo>
                <a:pt x="740961" y="1803304"/>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AAA9D8-3B60-449E-A054-B28FB2A2CDFD}">
      <dsp:nvSpPr>
        <dsp:cNvPr id="0" name=""/>
        <dsp:cNvSpPr/>
      </dsp:nvSpPr>
      <dsp:spPr>
        <a:xfrm>
          <a:off x="2181104" y="2160440"/>
          <a:ext cx="740961" cy="1803304"/>
        </a:xfrm>
        <a:custGeom>
          <a:avLst/>
          <a:gdLst/>
          <a:ahLst/>
          <a:cxnLst/>
          <a:rect l="0" t="0" r="0" b="0"/>
          <a:pathLst>
            <a:path>
              <a:moveTo>
                <a:pt x="740961" y="0"/>
              </a:moveTo>
              <a:lnTo>
                <a:pt x="740961" y="1803304"/>
              </a:lnTo>
              <a:lnTo>
                <a:pt x="0" y="1803304"/>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9389D0-1EE6-4CE9-B740-39DF11B4076D}">
      <dsp:nvSpPr>
        <dsp:cNvPr id="0" name=""/>
        <dsp:cNvSpPr/>
      </dsp:nvSpPr>
      <dsp:spPr>
        <a:xfrm>
          <a:off x="2922066" y="2160440"/>
          <a:ext cx="740961" cy="535634"/>
        </a:xfrm>
        <a:custGeom>
          <a:avLst/>
          <a:gdLst/>
          <a:ahLst/>
          <a:cxnLst/>
          <a:rect l="0" t="0" r="0" b="0"/>
          <a:pathLst>
            <a:path>
              <a:moveTo>
                <a:pt x="0" y="0"/>
              </a:moveTo>
              <a:lnTo>
                <a:pt x="0" y="535634"/>
              </a:lnTo>
              <a:lnTo>
                <a:pt x="740961" y="535634"/>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2A332F-E178-4434-863E-63305B0D4366}">
      <dsp:nvSpPr>
        <dsp:cNvPr id="0" name=""/>
        <dsp:cNvSpPr/>
      </dsp:nvSpPr>
      <dsp:spPr>
        <a:xfrm>
          <a:off x="2181104" y="2160440"/>
          <a:ext cx="740961" cy="535634"/>
        </a:xfrm>
        <a:custGeom>
          <a:avLst/>
          <a:gdLst/>
          <a:ahLst/>
          <a:cxnLst/>
          <a:rect l="0" t="0" r="0" b="0"/>
          <a:pathLst>
            <a:path>
              <a:moveTo>
                <a:pt x="740961" y="0"/>
              </a:moveTo>
              <a:lnTo>
                <a:pt x="740961" y="535634"/>
              </a:lnTo>
              <a:lnTo>
                <a:pt x="0" y="535634"/>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AC3F02-FEFE-4101-9FF1-9BAA8BAFA2F3}">
      <dsp:nvSpPr>
        <dsp:cNvPr id="0" name=""/>
        <dsp:cNvSpPr/>
      </dsp:nvSpPr>
      <dsp:spPr>
        <a:xfrm>
          <a:off x="3261301" y="892770"/>
          <a:ext cx="1821158" cy="535634"/>
        </a:xfrm>
        <a:custGeom>
          <a:avLst/>
          <a:gdLst/>
          <a:ahLst/>
          <a:cxnLst/>
          <a:rect l="0" t="0" r="0" b="0"/>
          <a:pathLst>
            <a:path>
              <a:moveTo>
                <a:pt x="1821158" y="0"/>
              </a:moveTo>
              <a:lnTo>
                <a:pt x="1821158" y="535634"/>
              </a:lnTo>
              <a:lnTo>
                <a:pt x="0" y="53563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0C447B-1A09-4A44-AB54-A9084D2FF334}">
      <dsp:nvSpPr>
        <dsp:cNvPr id="0" name=""/>
        <dsp:cNvSpPr/>
      </dsp:nvSpPr>
      <dsp:spPr>
        <a:xfrm>
          <a:off x="4636098" y="45"/>
          <a:ext cx="892724" cy="892724"/>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AF3A15-04BB-490E-B658-E84B55DF8FAD}">
      <dsp:nvSpPr>
        <dsp:cNvPr id="0" name=""/>
        <dsp:cNvSpPr/>
      </dsp:nvSpPr>
      <dsp:spPr>
        <a:xfrm>
          <a:off x="4636098" y="45"/>
          <a:ext cx="892724" cy="892724"/>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E00236-3E7A-41CF-AD83-44146A8991FC}">
      <dsp:nvSpPr>
        <dsp:cNvPr id="0" name=""/>
        <dsp:cNvSpPr/>
      </dsp:nvSpPr>
      <dsp:spPr>
        <a:xfrm>
          <a:off x="4189735" y="160736"/>
          <a:ext cx="1785449" cy="571343"/>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Diocesan Council</a:t>
          </a:r>
          <a:endParaRPr lang="en-CA" sz="1400" kern="1200" dirty="0"/>
        </a:p>
      </dsp:txBody>
      <dsp:txXfrm>
        <a:off x="4189735" y="160736"/>
        <a:ext cx="1785449" cy="571343"/>
      </dsp:txXfrm>
    </dsp:sp>
    <dsp:sp modelId="{1CD30C46-9998-4A4A-AF57-1A5642FC03CB}">
      <dsp:nvSpPr>
        <dsp:cNvPr id="0" name=""/>
        <dsp:cNvSpPr/>
      </dsp:nvSpPr>
      <dsp:spPr>
        <a:xfrm>
          <a:off x="2475703" y="1267715"/>
          <a:ext cx="892724" cy="892724"/>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0BC1AB-20D8-424A-B719-3FE6D87D97C8}">
      <dsp:nvSpPr>
        <dsp:cNvPr id="0" name=""/>
        <dsp:cNvSpPr/>
      </dsp:nvSpPr>
      <dsp:spPr>
        <a:xfrm>
          <a:off x="2475703" y="1267715"/>
          <a:ext cx="892724" cy="892724"/>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1A7A48-2FCB-4BFF-B3D6-4D4761CA548F}">
      <dsp:nvSpPr>
        <dsp:cNvPr id="0" name=""/>
        <dsp:cNvSpPr/>
      </dsp:nvSpPr>
      <dsp:spPr>
        <a:xfrm>
          <a:off x="2029341" y="1428405"/>
          <a:ext cx="1785449" cy="571343"/>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1. Admin &amp; Finance Committee</a:t>
          </a:r>
          <a:endParaRPr lang="en-CA" sz="1400" kern="1200" dirty="0"/>
        </a:p>
      </dsp:txBody>
      <dsp:txXfrm>
        <a:off x="2029341" y="1428405"/>
        <a:ext cx="1785449" cy="571343"/>
      </dsp:txXfrm>
    </dsp:sp>
    <dsp:sp modelId="{A3A12CB3-7BEB-49BC-8AA0-AAD42D46B0D7}">
      <dsp:nvSpPr>
        <dsp:cNvPr id="0" name=""/>
        <dsp:cNvSpPr/>
      </dsp:nvSpPr>
      <dsp:spPr>
        <a:xfrm>
          <a:off x="1395506" y="2535384"/>
          <a:ext cx="892724" cy="892724"/>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9897A6-E217-469E-AF14-E61B99897261}">
      <dsp:nvSpPr>
        <dsp:cNvPr id="0" name=""/>
        <dsp:cNvSpPr/>
      </dsp:nvSpPr>
      <dsp:spPr>
        <a:xfrm>
          <a:off x="1395506" y="2535384"/>
          <a:ext cx="892724" cy="892724"/>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BA4451-761A-4C07-BB4E-A1CA102B71AE}">
      <dsp:nvSpPr>
        <dsp:cNvPr id="0" name=""/>
        <dsp:cNvSpPr/>
      </dsp:nvSpPr>
      <dsp:spPr>
        <a:xfrm>
          <a:off x="949144" y="2696075"/>
          <a:ext cx="1785449" cy="571343"/>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2. Grants &amp; Loans</a:t>
          </a:r>
          <a:endParaRPr lang="en-CA" sz="1400" kern="1200" dirty="0"/>
        </a:p>
      </dsp:txBody>
      <dsp:txXfrm>
        <a:off x="949144" y="2696075"/>
        <a:ext cx="1785449" cy="571343"/>
      </dsp:txXfrm>
    </dsp:sp>
    <dsp:sp modelId="{C668BD07-E4EF-4712-82D9-90769EA83D8A}">
      <dsp:nvSpPr>
        <dsp:cNvPr id="0" name=""/>
        <dsp:cNvSpPr/>
      </dsp:nvSpPr>
      <dsp:spPr>
        <a:xfrm>
          <a:off x="3555900" y="2535384"/>
          <a:ext cx="892724" cy="892724"/>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6AC795-CC73-4A9B-A84D-BDDB767EAD36}">
      <dsp:nvSpPr>
        <dsp:cNvPr id="0" name=""/>
        <dsp:cNvSpPr/>
      </dsp:nvSpPr>
      <dsp:spPr>
        <a:xfrm>
          <a:off x="3555900" y="2535384"/>
          <a:ext cx="892724" cy="892724"/>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6B25B6-784A-4EB9-8020-D30FF305B9F0}">
      <dsp:nvSpPr>
        <dsp:cNvPr id="0" name=""/>
        <dsp:cNvSpPr/>
      </dsp:nvSpPr>
      <dsp:spPr>
        <a:xfrm>
          <a:off x="3109538" y="2696075"/>
          <a:ext cx="1785449" cy="571343"/>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3. Audit </a:t>
          </a:r>
          <a:endParaRPr lang="en-CA" sz="1400" kern="1200" dirty="0"/>
        </a:p>
      </dsp:txBody>
      <dsp:txXfrm>
        <a:off x="3109538" y="2696075"/>
        <a:ext cx="1785449" cy="571343"/>
      </dsp:txXfrm>
    </dsp:sp>
    <dsp:sp modelId="{3E7F39C8-A13E-42A6-9312-2587B22A3119}">
      <dsp:nvSpPr>
        <dsp:cNvPr id="0" name=""/>
        <dsp:cNvSpPr/>
      </dsp:nvSpPr>
      <dsp:spPr>
        <a:xfrm>
          <a:off x="1395506" y="3803054"/>
          <a:ext cx="892724" cy="892724"/>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24235D-C7C1-4906-A2CB-49FE7FFE5885}">
      <dsp:nvSpPr>
        <dsp:cNvPr id="0" name=""/>
        <dsp:cNvSpPr/>
      </dsp:nvSpPr>
      <dsp:spPr>
        <a:xfrm>
          <a:off x="1395506" y="3803054"/>
          <a:ext cx="892724" cy="892724"/>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C81999-9B4F-4AA0-B3CA-62D098913AF4}">
      <dsp:nvSpPr>
        <dsp:cNvPr id="0" name=""/>
        <dsp:cNvSpPr/>
      </dsp:nvSpPr>
      <dsp:spPr>
        <a:xfrm>
          <a:off x="949144" y="3963744"/>
          <a:ext cx="1785449" cy="571343"/>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4. Investments</a:t>
          </a:r>
          <a:endParaRPr lang="en-CA" sz="1400" kern="1200" dirty="0"/>
        </a:p>
      </dsp:txBody>
      <dsp:txXfrm>
        <a:off x="949144" y="3963744"/>
        <a:ext cx="1785449" cy="571343"/>
      </dsp:txXfrm>
    </dsp:sp>
    <dsp:sp modelId="{E2764CAB-A524-44B5-8853-CC434D62C781}">
      <dsp:nvSpPr>
        <dsp:cNvPr id="0" name=""/>
        <dsp:cNvSpPr/>
      </dsp:nvSpPr>
      <dsp:spPr>
        <a:xfrm>
          <a:off x="3555900" y="3803054"/>
          <a:ext cx="892724" cy="892724"/>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49345B-8F13-4AFE-B10D-45073BDDB30B}">
      <dsp:nvSpPr>
        <dsp:cNvPr id="0" name=""/>
        <dsp:cNvSpPr/>
      </dsp:nvSpPr>
      <dsp:spPr>
        <a:xfrm>
          <a:off x="3555900" y="3803054"/>
          <a:ext cx="892724" cy="892724"/>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C0C7E1-C5AE-46CF-9A78-0EB95B7C35F8}">
      <dsp:nvSpPr>
        <dsp:cNvPr id="0" name=""/>
        <dsp:cNvSpPr/>
      </dsp:nvSpPr>
      <dsp:spPr>
        <a:xfrm>
          <a:off x="3109538" y="3963744"/>
          <a:ext cx="1785449" cy="571343"/>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5. Budget</a:t>
          </a:r>
          <a:endParaRPr lang="en-CA" sz="1400" kern="1200" dirty="0"/>
        </a:p>
      </dsp:txBody>
      <dsp:txXfrm>
        <a:off x="3109538" y="3963744"/>
        <a:ext cx="1785449" cy="571343"/>
      </dsp:txXfrm>
    </dsp:sp>
    <dsp:sp modelId="{18162F7F-EFCF-49D3-8E97-2FFB6D6DFEB4}">
      <dsp:nvSpPr>
        <dsp:cNvPr id="0" name=""/>
        <dsp:cNvSpPr/>
      </dsp:nvSpPr>
      <dsp:spPr>
        <a:xfrm>
          <a:off x="6796492" y="1267715"/>
          <a:ext cx="892724" cy="892724"/>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C59940-0FBC-45D2-9A25-32DF9AEE9D75}">
      <dsp:nvSpPr>
        <dsp:cNvPr id="0" name=""/>
        <dsp:cNvSpPr/>
      </dsp:nvSpPr>
      <dsp:spPr>
        <a:xfrm>
          <a:off x="6796492" y="1267715"/>
          <a:ext cx="892724" cy="892724"/>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78FFF2-4A50-4DD6-BDC9-71CCAC3EB236}">
      <dsp:nvSpPr>
        <dsp:cNvPr id="0" name=""/>
        <dsp:cNvSpPr/>
      </dsp:nvSpPr>
      <dsp:spPr>
        <a:xfrm>
          <a:off x="6350130" y="1428405"/>
          <a:ext cx="1785449" cy="571343"/>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Human Resources</a:t>
          </a:r>
          <a:endParaRPr lang="en-CA" sz="1400" kern="1200" dirty="0"/>
        </a:p>
      </dsp:txBody>
      <dsp:txXfrm>
        <a:off x="6350130" y="1428405"/>
        <a:ext cx="1785449" cy="571343"/>
      </dsp:txXfrm>
    </dsp:sp>
    <dsp:sp modelId="{8F9E5050-46D1-48E4-9FEC-07B904F33DD1}">
      <dsp:nvSpPr>
        <dsp:cNvPr id="0" name=""/>
        <dsp:cNvSpPr/>
      </dsp:nvSpPr>
      <dsp:spPr>
        <a:xfrm>
          <a:off x="5716295" y="2535384"/>
          <a:ext cx="892724" cy="892724"/>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8B2571-7BFB-41A7-BAA4-FDE4DD8CDE7C}">
      <dsp:nvSpPr>
        <dsp:cNvPr id="0" name=""/>
        <dsp:cNvSpPr/>
      </dsp:nvSpPr>
      <dsp:spPr>
        <a:xfrm>
          <a:off x="5716295" y="2535384"/>
          <a:ext cx="892724" cy="892724"/>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C8068D-BB08-4C58-BC08-6168A3EE7534}">
      <dsp:nvSpPr>
        <dsp:cNvPr id="0" name=""/>
        <dsp:cNvSpPr/>
      </dsp:nvSpPr>
      <dsp:spPr>
        <a:xfrm>
          <a:off x="5269932" y="2696075"/>
          <a:ext cx="1785449" cy="571343"/>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6. Pension Trustees</a:t>
          </a:r>
          <a:endParaRPr lang="en-CA" sz="1400" kern="1200" dirty="0"/>
        </a:p>
      </dsp:txBody>
      <dsp:txXfrm>
        <a:off x="5269932" y="2696075"/>
        <a:ext cx="1785449" cy="5713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8FF9A6-ECCB-4F40-9861-FD378BBB6453}">
      <dsp:nvSpPr>
        <dsp:cNvPr id="0" name=""/>
        <dsp:cNvSpPr/>
      </dsp:nvSpPr>
      <dsp:spPr>
        <a:xfrm>
          <a:off x="7692" y="270455"/>
          <a:ext cx="1070937" cy="10709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B0A8524-3350-4892-9DF1-421569E76441}">
      <dsp:nvSpPr>
        <dsp:cNvPr id="0" name=""/>
        <dsp:cNvSpPr/>
      </dsp:nvSpPr>
      <dsp:spPr>
        <a:xfrm>
          <a:off x="7692" y="1445499"/>
          <a:ext cx="3059821" cy="458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All transactions should be recorded in an accounting system</a:t>
          </a:r>
        </a:p>
      </dsp:txBody>
      <dsp:txXfrm>
        <a:off x="7692" y="1445499"/>
        <a:ext cx="3059821" cy="458973"/>
      </dsp:txXfrm>
    </dsp:sp>
    <dsp:sp modelId="{D3C02967-709A-477C-888D-4703C3FCE4E2}">
      <dsp:nvSpPr>
        <dsp:cNvPr id="0" name=""/>
        <dsp:cNvSpPr/>
      </dsp:nvSpPr>
      <dsp:spPr>
        <a:xfrm>
          <a:off x="7692" y="1952894"/>
          <a:ext cx="3059821" cy="738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a:t>Fairly inexpensive options that are easy to use</a:t>
          </a:r>
        </a:p>
        <a:p>
          <a:pPr marL="0" lvl="0" indent="0" algn="l" defTabSz="488950">
            <a:lnSpc>
              <a:spcPct val="90000"/>
            </a:lnSpc>
            <a:spcBef>
              <a:spcPct val="0"/>
            </a:spcBef>
            <a:spcAft>
              <a:spcPct val="35000"/>
            </a:spcAft>
            <a:buNone/>
          </a:pPr>
          <a:r>
            <a:rPr lang="en-US" sz="1100" kern="1200"/>
            <a:t>Donations tracked for receipting purposes</a:t>
          </a:r>
        </a:p>
        <a:p>
          <a:pPr marL="0" lvl="0" indent="0" algn="l" defTabSz="488950">
            <a:lnSpc>
              <a:spcPct val="90000"/>
            </a:lnSpc>
            <a:spcBef>
              <a:spcPct val="0"/>
            </a:spcBef>
            <a:spcAft>
              <a:spcPct val="35000"/>
            </a:spcAft>
            <a:buNone/>
          </a:pPr>
          <a:r>
            <a:rPr lang="en-US" sz="1100" kern="1200"/>
            <a:t>Bank activity reconciled </a:t>
          </a:r>
        </a:p>
      </dsp:txBody>
      <dsp:txXfrm>
        <a:off x="7692" y="1952894"/>
        <a:ext cx="3059821" cy="738645"/>
      </dsp:txXfrm>
    </dsp:sp>
    <dsp:sp modelId="{98FF9304-50E5-4B2E-882D-426B5FE667F1}">
      <dsp:nvSpPr>
        <dsp:cNvPr id="0" name=""/>
        <dsp:cNvSpPr/>
      </dsp:nvSpPr>
      <dsp:spPr>
        <a:xfrm>
          <a:off x="3602982" y="270455"/>
          <a:ext cx="1070937" cy="10709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C13D6B9-1970-43A1-A596-343ED611B1F1}">
      <dsp:nvSpPr>
        <dsp:cNvPr id="0" name=""/>
        <dsp:cNvSpPr/>
      </dsp:nvSpPr>
      <dsp:spPr>
        <a:xfrm>
          <a:off x="3602982" y="1445499"/>
          <a:ext cx="3059821" cy="458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Monthly Reports </a:t>
          </a:r>
        </a:p>
      </dsp:txBody>
      <dsp:txXfrm>
        <a:off x="3602982" y="1445499"/>
        <a:ext cx="3059821" cy="458973"/>
      </dsp:txXfrm>
    </dsp:sp>
    <dsp:sp modelId="{59894CC1-F309-4649-8B4F-E166AEFD457C}">
      <dsp:nvSpPr>
        <dsp:cNvPr id="0" name=""/>
        <dsp:cNvSpPr/>
      </dsp:nvSpPr>
      <dsp:spPr>
        <a:xfrm>
          <a:off x="3602982" y="1952894"/>
          <a:ext cx="3059821" cy="738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a:t>Validate expected revenues and costs running through bank</a:t>
          </a:r>
        </a:p>
        <a:p>
          <a:pPr marL="0" lvl="0" indent="0" algn="l" defTabSz="488950">
            <a:lnSpc>
              <a:spcPct val="90000"/>
            </a:lnSpc>
            <a:spcBef>
              <a:spcPct val="0"/>
            </a:spcBef>
            <a:spcAft>
              <a:spcPct val="35000"/>
            </a:spcAft>
            <a:buNone/>
          </a:pPr>
          <a:r>
            <a:rPr lang="en-US" sz="1100" kern="1200"/>
            <a:t>Compared to  budget and prior year</a:t>
          </a:r>
        </a:p>
        <a:p>
          <a:pPr marL="0" lvl="0" indent="0" algn="l" defTabSz="488950">
            <a:lnSpc>
              <a:spcPct val="90000"/>
            </a:lnSpc>
            <a:spcBef>
              <a:spcPct val="0"/>
            </a:spcBef>
            <a:spcAft>
              <a:spcPct val="35000"/>
            </a:spcAft>
            <a:buNone/>
          </a:pPr>
          <a:r>
            <a:rPr lang="en-US" sz="1100" kern="1200"/>
            <a:t>Share information with Wardens &amp; Clergy</a:t>
          </a:r>
        </a:p>
      </dsp:txBody>
      <dsp:txXfrm>
        <a:off x="3602982" y="1952894"/>
        <a:ext cx="3059821" cy="738645"/>
      </dsp:txXfrm>
    </dsp:sp>
    <dsp:sp modelId="{260F3176-80F7-4B9E-925B-E150D600AEAA}">
      <dsp:nvSpPr>
        <dsp:cNvPr id="0" name=""/>
        <dsp:cNvSpPr/>
      </dsp:nvSpPr>
      <dsp:spPr>
        <a:xfrm>
          <a:off x="7198272" y="270455"/>
          <a:ext cx="1070937" cy="10709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44CD049-F8E0-4C82-B166-B5CBD49A8AC2}">
      <dsp:nvSpPr>
        <dsp:cNvPr id="0" name=""/>
        <dsp:cNvSpPr/>
      </dsp:nvSpPr>
      <dsp:spPr>
        <a:xfrm>
          <a:off x="7198272" y="1445499"/>
          <a:ext cx="3059821" cy="458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Opportunity to adjust plan</a:t>
          </a:r>
        </a:p>
      </dsp:txBody>
      <dsp:txXfrm>
        <a:off x="7198272" y="1445499"/>
        <a:ext cx="3059821" cy="458973"/>
      </dsp:txXfrm>
    </dsp:sp>
    <dsp:sp modelId="{69A1A4C2-EFFA-4426-88EA-0DC631F96010}">
      <dsp:nvSpPr>
        <dsp:cNvPr id="0" name=""/>
        <dsp:cNvSpPr/>
      </dsp:nvSpPr>
      <dsp:spPr>
        <a:xfrm>
          <a:off x="7198272" y="1952894"/>
          <a:ext cx="3059821" cy="738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a:t>Consider if adjustments are required to ensure meeting obligations</a:t>
          </a:r>
        </a:p>
      </dsp:txBody>
      <dsp:txXfrm>
        <a:off x="7198272" y="1952894"/>
        <a:ext cx="3059821" cy="7386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6C1549-9124-4567-89CD-906DEB92B837}">
      <dsp:nvSpPr>
        <dsp:cNvPr id="0" name=""/>
        <dsp:cNvSpPr/>
      </dsp:nvSpPr>
      <dsp:spPr>
        <a:xfrm>
          <a:off x="1002134" y="141470"/>
          <a:ext cx="1070937" cy="10709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AD5FECD-AE74-47DC-AEDF-C0531BAB7404}">
      <dsp:nvSpPr>
        <dsp:cNvPr id="0" name=""/>
        <dsp:cNvSpPr/>
      </dsp:nvSpPr>
      <dsp:spPr>
        <a:xfrm>
          <a:off x="7692" y="1327607"/>
          <a:ext cx="3059821" cy="458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b="1"/>
          </a:pPr>
          <a:r>
            <a:rPr lang="en-US" sz="1600" kern="1200"/>
            <a:t>Each Parish is a Registered Charity </a:t>
          </a:r>
        </a:p>
      </dsp:txBody>
      <dsp:txXfrm>
        <a:off x="7692" y="1327607"/>
        <a:ext cx="3059821" cy="458973"/>
      </dsp:txXfrm>
    </dsp:sp>
    <dsp:sp modelId="{495D4B95-CBB4-4554-88EC-DC293DF69FE4}">
      <dsp:nvSpPr>
        <dsp:cNvPr id="0" name=""/>
        <dsp:cNvSpPr/>
      </dsp:nvSpPr>
      <dsp:spPr>
        <a:xfrm>
          <a:off x="7692" y="1840161"/>
          <a:ext cx="3059821" cy="980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en-US" sz="1200" kern="1200"/>
            <a:t>Enables the issuing of tax receipts for donations </a:t>
          </a:r>
        </a:p>
        <a:p>
          <a:pPr marL="0" lvl="0" indent="0" algn="ctr" defTabSz="533400">
            <a:lnSpc>
              <a:spcPct val="90000"/>
            </a:lnSpc>
            <a:spcBef>
              <a:spcPct val="0"/>
            </a:spcBef>
            <a:spcAft>
              <a:spcPct val="35000"/>
            </a:spcAft>
            <a:buNone/>
          </a:pPr>
          <a:r>
            <a:rPr lang="en-US" sz="1200" kern="1200"/>
            <a:t>Avoids paying income taxes </a:t>
          </a:r>
        </a:p>
      </dsp:txBody>
      <dsp:txXfrm>
        <a:off x="7692" y="1840161"/>
        <a:ext cx="3059821" cy="980363"/>
      </dsp:txXfrm>
    </dsp:sp>
    <dsp:sp modelId="{641A6FC5-B9EB-48DE-8B17-AE09F3F31A3B}">
      <dsp:nvSpPr>
        <dsp:cNvPr id="0" name=""/>
        <dsp:cNvSpPr/>
      </dsp:nvSpPr>
      <dsp:spPr>
        <a:xfrm>
          <a:off x="4597424" y="141470"/>
          <a:ext cx="1070937" cy="10709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F5F2B76-BD95-4481-966A-F85F2D0EFEF2}">
      <dsp:nvSpPr>
        <dsp:cNvPr id="0" name=""/>
        <dsp:cNvSpPr/>
      </dsp:nvSpPr>
      <dsp:spPr>
        <a:xfrm>
          <a:off x="3602982" y="1327607"/>
          <a:ext cx="3059821" cy="458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b="1"/>
          </a:pPr>
          <a:r>
            <a:rPr lang="en-US" sz="1600" kern="1200"/>
            <a:t>T3010 is due June 30 each year</a:t>
          </a:r>
        </a:p>
      </dsp:txBody>
      <dsp:txXfrm>
        <a:off x="3602982" y="1327607"/>
        <a:ext cx="3059821" cy="458973"/>
      </dsp:txXfrm>
    </dsp:sp>
    <dsp:sp modelId="{FF7D3EA7-D08D-43FB-B276-AA941A86A6FD}">
      <dsp:nvSpPr>
        <dsp:cNvPr id="0" name=""/>
        <dsp:cNvSpPr/>
      </dsp:nvSpPr>
      <dsp:spPr>
        <a:xfrm>
          <a:off x="3602982" y="1840161"/>
          <a:ext cx="3059821" cy="980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en-US" sz="1200" kern="1200"/>
            <a:t>Outlines the donations received and how funds were spent.</a:t>
          </a:r>
        </a:p>
        <a:p>
          <a:pPr marL="0" lvl="0" indent="0" algn="ctr" defTabSz="533400">
            <a:lnSpc>
              <a:spcPct val="90000"/>
            </a:lnSpc>
            <a:spcBef>
              <a:spcPct val="0"/>
            </a:spcBef>
            <a:spcAft>
              <a:spcPct val="35000"/>
            </a:spcAft>
            <a:buNone/>
          </a:pPr>
          <a:r>
            <a:rPr lang="en-CA" sz="1200" kern="1200"/>
            <a:t>Information is published on the web for public accountability</a:t>
          </a:r>
          <a:endParaRPr lang="en-US" sz="1200" kern="1200"/>
        </a:p>
      </dsp:txBody>
      <dsp:txXfrm>
        <a:off x="3602982" y="1840161"/>
        <a:ext cx="3059821" cy="980363"/>
      </dsp:txXfrm>
    </dsp:sp>
    <dsp:sp modelId="{D6EB85F0-1D5F-4940-84A4-714521BC44EC}">
      <dsp:nvSpPr>
        <dsp:cNvPr id="0" name=""/>
        <dsp:cNvSpPr/>
      </dsp:nvSpPr>
      <dsp:spPr>
        <a:xfrm>
          <a:off x="8192714" y="141470"/>
          <a:ext cx="1070937" cy="10709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2B07370-8FD5-4F01-8EA4-6DA2013A4468}">
      <dsp:nvSpPr>
        <dsp:cNvPr id="0" name=""/>
        <dsp:cNvSpPr/>
      </dsp:nvSpPr>
      <dsp:spPr>
        <a:xfrm>
          <a:off x="7198272" y="1327607"/>
          <a:ext cx="3059821" cy="458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b="1"/>
          </a:pPr>
          <a:r>
            <a:rPr lang="en-CA" sz="1600" kern="1200"/>
            <a:t>Failure to file can mean revoking of charity status </a:t>
          </a:r>
          <a:endParaRPr lang="en-US" sz="1600" kern="1200"/>
        </a:p>
      </dsp:txBody>
      <dsp:txXfrm>
        <a:off x="7198272" y="1327607"/>
        <a:ext cx="3059821" cy="458973"/>
      </dsp:txXfrm>
    </dsp:sp>
    <dsp:sp modelId="{372A4EE0-0C63-45E5-A61D-32548739F122}">
      <dsp:nvSpPr>
        <dsp:cNvPr id="0" name=""/>
        <dsp:cNvSpPr/>
      </dsp:nvSpPr>
      <dsp:spPr>
        <a:xfrm>
          <a:off x="7198272" y="1840161"/>
          <a:ext cx="3059821" cy="980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en-CA" sz="1200" kern="1200"/>
            <a:t>Has happened this past year </a:t>
          </a:r>
          <a:endParaRPr lang="en-US" sz="1200" kern="1200"/>
        </a:p>
        <a:p>
          <a:pPr marL="0" lvl="0" indent="0" algn="ctr" defTabSz="533400">
            <a:lnSpc>
              <a:spcPct val="90000"/>
            </a:lnSpc>
            <a:spcBef>
              <a:spcPct val="0"/>
            </a:spcBef>
            <a:spcAft>
              <a:spcPct val="35000"/>
            </a:spcAft>
            <a:buNone/>
          </a:pPr>
          <a:r>
            <a:rPr lang="en-CA" sz="1200" kern="1200"/>
            <a:t>Once revoked it is challenging to re-apply </a:t>
          </a:r>
          <a:endParaRPr lang="en-US" sz="1200" kern="1200"/>
        </a:p>
        <a:p>
          <a:pPr marL="0" lvl="0" indent="0" algn="ctr" defTabSz="533400">
            <a:lnSpc>
              <a:spcPct val="90000"/>
            </a:lnSpc>
            <a:spcBef>
              <a:spcPct val="0"/>
            </a:spcBef>
            <a:spcAft>
              <a:spcPct val="35000"/>
            </a:spcAft>
            <a:buNone/>
          </a:pPr>
          <a:r>
            <a:rPr lang="en-CA" sz="1200" kern="1200"/>
            <a:t>Ensure communicate with Church House for assistance </a:t>
          </a:r>
          <a:endParaRPr lang="en-US" sz="1200" kern="1200"/>
        </a:p>
      </dsp:txBody>
      <dsp:txXfrm>
        <a:off x="7198272" y="1840161"/>
        <a:ext cx="3059821" cy="980363"/>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0B92B0-D554-489E-98C5-8C20EF2479B5}" type="datetimeFigureOut">
              <a:rPr lang="en-CA" smtClean="0"/>
              <a:t>2024-04-05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D4455A-F231-4B50-970A-11FAFD02CABD}" type="slidenum">
              <a:rPr lang="en-CA" smtClean="0"/>
              <a:t>‹#›</a:t>
            </a:fld>
            <a:endParaRPr lang="en-CA"/>
          </a:p>
        </p:txBody>
      </p:sp>
    </p:spTree>
    <p:extLst>
      <p:ext uri="{BB962C8B-B14F-4D97-AF65-F5344CB8AC3E}">
        <p14:creationId xmlns:p14="http://schemas.microsoft.com/office/powerpoint/2010/main" val="392393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Themes for Finance topics are to be complete and simple – record and report everything but NOT in painful details</a:t>
            </a:r>
          </a:p>
          <a:p>
            <a:r>
              <a:rPr lang="en-US" dirty="0"/>
              <a:t>Inheriting processes but advocate for simple</a:t>
            </a:r>
          </a:p>
          <a:p>
            <a:endParaRPr lang="en-CA" dirty="0"/>
          </a:p>
        </p:txBody>
      </p:sp>
      <p:sp>
        <p:nvSpPr>
          <p:cNvPr id="4" name="Slide Number Placeholder 3"/>
          <p:cNvSpPr>
            <a:spLocks noGrp="1"/>
          </p:cNvSpPr>
          <p:nvPr>
            <p:ph type="sldNum" sz="quarter" idx="5"/>
          </p:nvPr>
        </p:nvSpPr>
        <p:spPr/>
        <p:txBody>
          <a:bodyPr/>
          <a:lstStyle/>
          <a:p>
            <a:fld id="{0ED4455A-F231-4B50-970A-11FAFD02CABD}" type="slidenum">
              <a:rPr lang="en-CA" smtClean="0"/>
              <a:t>1</a:t>
            </a:fld>
            <a:endParaRPr lang="en-CA"/>
          </a:p>
        </p:txBody>
      </p:sp>
    </p:spTree>
    <p:extLst>
      <p:ext uri="{BB962C8B-B14F-4D97-AF65-F5344CB8AC3E}">
        <p14:creationId xmlns:p14="http://schemas.microsoft.com/office/powerpoint/2010/main" val="2477938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ED4455A-F231-4B50-970A-11FAFD02CABD}" type="slidenum">
              <a:rPr lang="en-CA" smtClean="0"/>
              <a:t>7</a:t>
            </a:fld>
            <a:endParaRPr lang="en-CA"/>
          </a:p>
        </p:txBody>
      </p:sp>
    </p:spTree>
    <p:extLst>
      <p:ext uri="{BB962C8B-B14F-4D97-AF65-F5344CB8AC3E}">
        <p14:creationId xmlns:p14="http://schemas.microsoft.com/office/powerpoint/2010/main" val="2779555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80DC7B-4CBD-4245-955A-46A742B2EC81}" type="datetimeFigureOut">
              <a:rPr lang="en-CA" smtClean="0"/>
              <a:t>2024-04-05</a:t>
            </a:fld>
            <a:endParaRPr lang="en-CA"/>
          </a:p>
        </p:txBody>
      </p:sp>
      <p:sp>
        <p:nvSpPr>
          <p:cNvPr id="5" name="Footer Placeholder 4"/>
          <p:cNvSpPr>
            <a:spLocks noGrp="1"/>
          </p:cNvSpPr>
          <p:nvPr>
            <p:ph type="ftr" sz="quarter" idx="11"/>
          </p:nvPr>
        </p:nvSpPr>
        <p:spPr/>
        <p:txBody>
          <a:bodyPr/>
          <a:lstStyle/>
          <a:p>
            <a:endParaRPr lang="en-C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42DF386-709E-4630-955E-D4B55821DD9E}" type="slidenum">
              <a:rPr lang="en-CA" smtClean="0"/>
              <a:t>‹#›</a:t>
            </a:fld>
            <a:endParaRPr lang="en-CA"/>
          </a:p>
        </p:txBody>
      </p:sp>
    </p:spTree>
    <p:extLst>
      <p:ext uri="{BB962C8B-B14F-4D97-AF65-F5344CB8AC3E}">
        <p14:creationId xmlns:p14="http://schemas.microsoft.com/office/powerpoint/2010/main" val="1428410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80DC7B-4CBD-4245-955A-46A742B2EC81}" type="datetimeFigureOut">
              <a:rPr lang="en-CA" smtClean="0"/>
              <a:t>2024-04-05</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2DF386-709E-4630-955E-D4B55821DD9E}" type="slidenum">
              <a:rPr lang="en-CA" smtClean="0"/>
              <a:t>‹#›</a:t>
            </a:fld>
            <a:endParaRPr lang="en-CA"/>
          </a:p>
        </p:txBody>
      </p:sp>
    </p:spTree>
    <p:extLst>
      <p:ext uri="{BB962C8B-B14F-4D97-AF65-F5344CB8AC3E}">
        <p14:creationId xmlns:p14="http://schemas.microsoft.com/office/powerpoint/2010/main" val="1987323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80DC7B-4CBD-4245-955A-46A742B2EC81}" type="datetimeFigureOut">
              <a:rPr lang="en-CA" smtClean="0"/>
              <a:t>2024-04-05</a:t>
            </a:fld>
            <a:endParaRPr lang="en-CA"/>
          </a:p>
        </p:txBody>
      </p:sp>
      <p:sp>
        <p:nvSpPr>
          <p:cNvPr id="5" name="Footer Placeholder 4"/>
          <p:cNvSpPr>
            <a:spLocks noGrp="1"/>
          </p:cNvSpPr>
          <p:nvPr>
            <p:ph type="ftr" sz="quarter" idx="11"/>
          </p:nvPr>
        </p:nvSpPr>
        <p:spPr/>
        <p:txBody>
          <a:bodyPr/>
          <a:lstStyle/>
          <a:p>
            <a:endParaRPr lang="en-C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2DF386-709E-4630-955E-D4B55821DD9E}" type="slidenum">
              <a:rPr lang="en-CA" smtClean="0"/>
              <a:t>‹#›</a:t>
            </a:fld>
            <a:endParaRPr lang="en-C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907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380DC7B-4CBD-4245-955A-46A742B2EC81}" type="datetimeFigureOut">
              <a:rPr lang="en-CA" smtClean="0"/>
              <a:t>2024-04-05</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2DF386-709E-4630-955E-D4B55821DD9E}" type="slidenum">
              <a:rPr lang="en-CA" smtClean="0"/>
              <a:t>‹#›</a:t>
            </a:fld>
            <a:endParaRPr lang="en-CA"/>
          </a:p>
        </p:txBody>
      </p:sp>
    </p:spTree>
    <p:extLst>
      <p:ext uri="{BB962C8B-B14F-4D97-AF65-F5344CB8AC3E}">
        <p14:creationId xmlns:p14="http://schemas.microsoft.com/office/powerpoint/2010/main" val="27507509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380DC7B-4CBD-4245-955A-46A742B2EC81}" type="datetimeFigureOut">
              <a:rPr lang="en-CA" smtClean="0"/>
              <a:t>2024-04-05</a:t>
            </a:fld>
            <a:endParaRPr lang="en-CA"/>
          </a:p>
        </p:txBody>
      </p:sp>
      <p:sp>
        <p:nvSpPr>
          <p:cNvPr id="6" name="Footer Placeholder 5"/>
          <p:cNvSpPr>
            <a:spLocks noGrp="1"/>
          </p:cNvSpPr>
          <p:nvPr>
            <p:ph type="ftr" sz="quarter" idx="11"/>
          </p:nvPr>
        </p:nvSpPr>
        <p:spPr/>
        <p:txBody>
          <a:bodyPr/>
          <a:lstStyle/>
          <a:p>
            <a:endParaRPr lang="en-C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2DF386-709E-4630-955E-D4B55821DD9E}" type="slidenum">
              <a:rPr lang="en-CA" smtClean="0"/>
              <a:t>‹#›</a:t>
            </a:fld>
            <a:endParaRPr lang="en-C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91696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380DC7B-4CBD-4245-955A-46A742B2EC81}" type="datetimeFigureOut">
              <a:rPr lang="en-CA" smtClean="0"/>
              <a:t>2024-04-05</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2DF386-709E-4630-955E-D4B55821DD9E}" type="slidenum">
              <a:rPr lang="en-CA" smtClean="0"/>
              <a:t>‹#›</a:t>
            </a:fld>
            <a:endParaRPr lang="en-CA"/>
          </a:p>
        </p:txBody>
      </p:sp>
    </p:spTree>
    <p:extLst>
      <p:ext uri="{BB962C8B-B14F-4D97-AF65-F5344CB8AC3E}">
        <p14:creationId xmlns:p14="http://schemas.microsoft.com/office/powerpoint/2010/main" val="2215409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80DC7B-4CBD-4245-955A-46A742B2EC81}" type="datetimeFigureOut">
              <a:rPr lang="en-CA" smtClean="0"/>
              <a:t>2024-04-05</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2DF386-709E-4630-955E-D4B55821DD9E}" type="slidenum">
              <a:rPr lang="en-CA" smtClean="0"/>
              <a:t>‹#›</a:t>
            </a:fld>
            <a:endParaRPr lang="en-CA"/>
          </a:p>
        </p:txBody>
      </p:sp>
    </p:spTree>
    <p:extLst>
      <p:ext uri="{BB962C8B-B14F-4D97-AF65-F5344CB8AC3E}">
        <p14:creationId xmlns:p14="http://schemas.microsoft.com/office/powerpoint/2010/main" val="3763414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80DC7B-4CBD-4245-955A-46A742B2EC81}" type="datetimeFigureOut">
              <a:rPr lang="en-CA" smtClean="0"/>
              <a:t>2024-04-05</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2DF386-709E-4630-955E-D4B55821DD9E}" type="slidenum">
              <a:rPr lang="en-CA" smtClean="0"/>
              <a:t>‹#›</a:t>
            </a:fld>
            <a:endParaRPr lang="en-CA"/>
          </a:p>
        </p:txBody>
      </p:sp>
    </p:spTree>
    <p:extLst>
      <p:ext uri="{BB962C8B-B14F-4D97-AF65-F5344CB8AC3E}">
        <p14:creationId xmlns:p14="http://schemas.microsoft.com/office/powerpoint/2010/main" val="4230876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80DC7B-4CBD-4245-955A-46A742B2EC81}" type="datetimeFigureOut">
              <a:rPr lang="en-CA" smtClean="0"/>
              <a:t>2024-04-05</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2DF386-709E-4630-955E-D4B55821DD9E}" type="slidenum">
              <a:rPr lang="en-CA" smtClean="0"/>
              <a:t>‹#›</a:t>
            </a:fld>
            <a:endParaRPr lang="en-CA"/>
          </a:p>
        </p:txBody>
      </p:sp>
    </p:spTree>
    <p:extLst>
      <p:ext uri="{BB962C8B-B14F-4D97-AF65-F5344CB8AC3E}">
        <p14:creationId xmlns:p14="http://schemas.microsoft.com/office/powerpoint/2010/main" val="2110504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80DC7B-4CBD-4245-955A-46A742B2EC81}" type="datetimeFigureOut">
              <a:rPr lang="en-CA" smtClean="0"/>
              <a:t>2024-04-05</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2DF386-709E-4630-955E-D4B55821DD9E}" type="slidenum">
              <a:rPr lang="en-CA" smtClean="0"/>
              <a:t>‹#›</a:t>
            </a:fld>
            <a:endParaRPr lang="en-CA"/>
          </a:p>
        </p:txBody>
      </p:sp>
    </p:spTree>
    <p:extLst>
      <p:ext uri="{BB962C8B-B14F-4D97-AF65-F5344CB8AC3E}">
        <p14:creationId xmlns:p14="http://schemas.microsoft.com/office/powerpoint/2010/main" val="3431799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80DC7B-4CBD-4245-955A-46A742B2EC81}" type="datetimeFigureOut">
              <a:rPr lang="en-CA" smtClean="0"/>
              <a:t>2024-04-05</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42DF386-709E-4630-955E-D4B55821DD9E}" type="slidenum">
              <a:rPr lang="en-CA" smtClean="0"/>
              <a:t>‹#›</a:t>
            </a:fld>
            <a:endParaRPr lang="en-CA"/>
          </a:p>
        </p:txBody>
      </p:sp>
    </p:spTree>
    <p:extLst>
      <p:ext uri="{BB962C8B-B14F-4D97-AF65-F5344CB8AC3E}">
        <p14:creationId xmlns:p14="http://schemas.microsoft.com/office/powerpoint/2010/main" val="280268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80DC7B-4CBD-4245-955A-46A742B2EC81}" type="datetimeFigureOut">
              <a:rPr lang="en-CA" smtClean="0"/>
              <a:t>2024-04-05</a:t>
            </a:fld>
            <a:endParaRPr lang="en-CA"/>
          </a:p>
        </p:txBody>
      </p:sp>
      <p:sp>
        <p:nvSpPr>
          <p:cNvPr id="8" name="Footer Placeholder 7"/>
          <p:cNvSpPr>
            <a:spLocks noGrp="1"/>
          </p:cNvSpPr>
          <p:nvPr>
            <p:ph type="ftr" sz="quarter" idx="11"/>
          </p:nvPr>
        </p:nvSpPr>
        <p:spPr/>
        <p:txBody>
          <a:bodyPr/>
          <a:lstStyle/>
          <a:p>
            <a:endParaRPr lang="en-C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42DF386-709E-4630-955E-D4B55821DD9E}" type="slidenum">
              <a:rPr lang="en-CA" smtClean="0"/>
              <a:t>‹#›</a:t>
            </a:fld>
            <a:endParaRPr lang="en-CA"/>
          </a:p>
        </p:txBody>
      </p:sp>
    </p:spTree>
    <p:extLst>
      <p:ext uri="{BB962C8B-B14F-4D97-AF65-F5344CB8AC3E}">
        <p14:creationId xmlns:p14="http://schemas.microsoft.com/office/powerpoint/2010/main" val="207911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80DC7B-4CBD-4245-955A-46A742B2EC81}" type="datetimeFigureOut">
              <a:rPr lang="en-CA" smtClean="0"/>
              <a:t>2024-04-05</a:t>
            </a:fld>
            <a:endParaRPr lang="en-CA"/>
          </a:p>
        </p:txBody>
      </p:sp>
      <p:sp>
        <p:nvSpPr>
          <p:cNvPr id="4" name="Footer Placeholder 3"/>
          <p:cNvSpPr>
            <a:spLocks noGrp="1"/>
          </p:cNvSpPr>
          <p:nvPr>
            <p:ph type="ftr" sz="quarter" idx="11"/>
          </p:nvPr>
        </p:nvSpPr>
        <p:spPr/>
        <p:txBody>
          <a:bodyPr/>
          <a:lstStyle/>
          <a:p>
            <a:endParaRPr lang="en-C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42DF386-709E-4630-955E-D4B55821DD9E}" type="slidenum">
              <a:rPr lang="en-CA" smtClean="0"/>
              <a:t>‹#›</a:t>
            </a:fld>
            <a:endParaRPr lang="en-CA"/>
          </a:p>
        </p:txBody>
      </p:sp>
    </p:spTree>
    <p:extLst>
      <p:ext uri="{BB962C8B-B14F-4D97-AF65-F5344CB8AC3E}">
        <p14:creationId xmlns:p14="http://schemas.microsoft.com/office/powerpoint/2010/main" val="3972342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0DC7B-4CBD-4245-955A-46A742B2EC81}" type="datetimeFigureOut">
              <a:rPr lang="en-CA" smtClean="0"/>
              <a:t>2024-04-05</a:t>
            </a:fld>
            <a:endParaRPr lang="en-CA"/>
          </a:p>
        </p:txBody>
      </p:sp>
      <p:sp>
        <p:nvSpPr>
          <p:cNvPr id="3" name="Footer Placeholder 2"/>
          <p:cNvSpPr>
            <a:spLocks noGrp="1"/>
          </p:cNvSpPr>
          <p:nvPr>
            <p:ph type="ftr" sz="quarter" idx="11"/>
          </p:nvPr>
        </p:nvSpPr>
        <p:spPr/>
        <p:txBody>
          <a:bodyPr/>
          <a:lstStyle/>
          <a:p>
            <a:endParaRPr lang="en-C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42DF386-709E-4630-955E-D4B55821DD9E}" type="slidenum">
              <a:rPr lang="en-CA" smtClean="0"/>
              <a:t>‹#›</a:t>
            </a:fld>
            <a:endParaRPr lang="en-CA"/>
          </a:p>
        </p:txBody>
      </p:sp>
    </p:spTree>
    <p:extLst>
      <p:ext uri="{BB962C8B-B14F-4D97-AF65-F5344CB8AC3E}">
        <p14:creationId xmlns:p14="http://schemas.microsoft.com/office/powerpoint/2010/main" val="316106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80DC7B-4CBD-4245-955A-46A742B2EC81}" type="datetimeFigureOut">
              <a:rPr lang="en-CA" smtClean="0"/>
              <a:t>2024-04-05</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42DF386-709E-4630-955E-D4B55821DD9E}" type="slidenum">
              <a:rPr lang="en-CA" smtClean="0"/>
              <a:t>‹#›</a:t>
            </a:fld>
            <a:endParaRPr lang="en-CA"/>
          </a:p>
        </p:txBody>
      </p:sp>
    </p:spTree>
    <p:extLst>
      <p:ext uri="{BB962C8B-B14F-4D97-AF65-F5344CB8AC3E}">
        <p14:creationId xmlns:p14="http://schemas.microsoft.com/office/powerpoint/2010/main" val="3544190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80DC7B-4CBD-4245-955A-46A742B2EC81}" type="datetimeFigureOut">
              <a:rPr lang="en-CA" smtClean="0"/>
              <a:t>2024-04-05</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2DF386-709E-4630-955E-D4B55821DD9E}" type="slidenum">
              <a:rPr lang="en-CA" smtClean="0"/>
              <a:t>‹#›</a:t>
            </a:fld>
            <a:endParaRPr lang="en-CA"/>
          </a:p>
        </p:txBody>
      </p:sp>
    </p:spTree>
    <p:extLst>
      <p:ext uri="{BB962C8B-B14F-4D97-AF65-F5344CB8AC3E}">
        <p14:creationId xmlns:p14="http://schemas.microsoft.com/office/powerpoint/2010/main" val="1321324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380DC7B-4CBD-4245-955A-46A742B2EC81}" type="datetimeFigureOut">
              <a:rPr lang="en-CA" smtClean="0"/>
              <a:t>2024-04-05</a:t>
            </a:fld>
            <a:endParaRPr lang="en-C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42DF386-709E-4630-955E-D4B55821DD9E}" type="slidenum">
              <a:rPr lang="en-CA" smtClean="0"/>
              <a:t>‹#›</a:t>
            </a:fld>
            <a:endParaRPr lang="en-CA"/>
          </a:p>
        </p:txBody>
      </p:sp>
    </p:spTree>
    <p:extLst>
      <p:ext uri="{BB962C8B-B14F-4D97-AF65-F5344CB8AC3E}">
        <p14:creationId xmlns:p14="http://schemas.microsoft.com/office/powerpoint/2010/main" val="39996667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0307C-1EB0-20DB-ED7F-1EC3A7D29B73}"/>
              </a:ext>
            </a:extLst>
          </p:cNvPr>
          <p:cNvSpPr>
            <a:spLocks noGrp="1"/>
          </p:cNvSpPr>
          <p:nvPr>
            <p:ph type="ctrTitle"/>
          </p:nvPr>
        </p:nvSpPr>
        <p:spPr/>
        <p:txBody>
          <a:bodyPr/>
          <a:lstStyle/>
          <a:p>
            <a:r>
              <a:rPr lang="en-US" dirty="0"/>
              <a:t>Wardens &amp; Treasurers</a:t>
            </a:r>
            <a:endParaRPr lang="en-CA" dirty="0"/>
          </a:p>
        </p:txBody>
      </p:sp>
      <p:sp>
        <p:nvSpPr>
          <p:cNvPr id="3" name="Subtitle 2">
            <a:extLst>
              <a:ext uri="{FF2B5EF4-FFF2-40B4-BE49-F238E27FC236}">
                <a16:creationId xmlns:a16="http://schemas.microsoft.com/office/drawing/2014/main" id="{1223A228-40F7-09D9-E318-F13A61A552D0}"/>
              </a:ext>
            </a:extLst>
          </p:cNvPr>
          <p:cNvSpPr>
            <a:spLocks noGrp="1"/>
          </p:cNvSpPr>
          <p:nvPr>
            <p:ph type="subTitle" idx="1"/>
          </p:nvPr>
        </p:nvSpPr>
        <p:spPr/>
        <p:txBody>
          <a:bodyPr/>
          <a:lstStyle/>
          <a:p>
            <a:r>
              <a:rPr lang="en-US" dirty="0"/>
              <a:t>Diocese of Huron</a:t>
            </a:r>
          </a:p>
          <a:p>
            <a:r>
              <a:rPr lang="en-US" dirty="0"/>
              <a:t>March 17, 2024</a:t>
            </a:r>
            <a:endParaRPr lang="en-CA" dirty="0"/>
          </a:p>
        </p:txBody>
      </p:sp>
    </p:spTree>
    <p:extLst>
      <p:ext uri="{BB962C8B-B14F-4D97-AF65-F5344CB8AC3E}">
        <p14:creationId xmlns:p14="http://schemas.microsoft.com/office/powerpoint/2010/main" val="3805287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61B53-173B-6777-C306-B688733A354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359ACBC-C584-6582-3814-E2ACCC623015}"/>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791956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743-DAFA-9466-6F29-2A22808B7523}"/>
              </a:ext>
            </a:extLst>
          </p:cNvPr>
          <p:cNvSpPr>
            <a:spLocks noGrp="1"/>
          </p:cNvSpPr>
          <p:nvPr>
            <p:ph type="title"/>
          </p:nvPr>
        </p:nvSpPr>
        <p:spPr/>
        <p:txBody>
          <a:bodyPr>
            <a:normAutofit fontScale="90000"/>
          </a:bodyPr>
          <a:lstStyle/>
          <a:p>
            <a:r>
              <a:rPr lang="en-US"/>
              <a:t>Stewardship is an ethical value that embodies the responsible planning and management of resources. </a:t>
            </a:r>
            <a:endParaRPr lang="en-CA" dirty="0"/>
          </a:p>
        </p:txBody>
      </p:sp>
      <p:sp>
        <p:nvSpPr>
          <p:cNvPr id="3" name="Text Placeholder 2">
            <a:extLst>
              <a:ext uri="{FF2B5EF4-FFF2-40B4-BE49-F238E27FC236}">
                <a16:creationId xmlns:a16="http://schemas.microsoft.com/office/drawing/2014/main" id="{1C345474-C61A-B662-89F6-7EA2905AB05F}"/>
              </a:ext>
            </a:extLst>
          </p:cNvPr>
          <p:cNvSpPr>
            <a:spLocks noGrp="1"/>
          </p:cNvSpPr>
          <p:nvPr>
            <p:ph type="body" sz="quarter" idx="13"/>
          </p:nvPr>
        </p:nvSpPr>
        <p:spPr>
          <a:xfrm>
            <a:off x="2352675" y="3505200"/>
            <a:ext cx="9199562" cy="2828924"/>
          </a:xfrm>
        </p:spPr>
        <p:txBody>
          <a:bodyPr/>
          <a:lstStyle/>
          <a:p>
            <a:pPr marL="342900" indent="-342900">
              <a:buFont typeface="Arial" panose="020B0604020202020204" pitchFamily="34" charset="0"/>
              <a:buChar char="•"/>
            </a:pPr>
            <a:r>
              <a:rPr lang="en-US"/>
              <a:t>Treasure, time, talent</a:t>
            </a:r>
          </a:p>
          <a:p>
            <a:pPr marL="342900" indent="-342900">
              <a:buFont typeface="Arial" panose="020B0604020202020204" pitchFamily="34" charset="0"/>
              <a:buChar char="•"/>
            </a:pPr>
            <a:r>
              <a:rPr lang="en-US"/>
              <a:t>Using God’s Human Resources with Wisdom</a:t>
            </a:r>
          </a:p>
          <a:p>
            <a:pPr marL="342900" indent="-342900">
              <a:buFont typeface="Arial" panose="020B0604020202020204" pitchFamily="34" charset="0"/>
              <a:buChar char="•"/>
            </a:pPr>
            <a:r>
              <a:rPr lang="en-US"/>
              <a:t>Managing resources, relationships and opportunities that have been entrusted to us by God – in a manner that glorifies Him and furthers His kingdom</a:t>
            </a:r>
            <a:endParaRPr lang="en-CA" dirty="0"/>
          </a:p>
        </p:txBody>
      </p:sp>
    </p:spTree>
    <p:extLst>
      <p:ext uri="{BB962C8B-B14F-4D97-AF65-F5344CB8AC3E}">
        <p14:creationId xmlns:p14="http://schemas.microsoft.com/office/powerpoint/2010/main" val="1255016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AF9AA-448A-0E2F-6428-5A46878C813D}"/>
              </a:ext>
            </a:extLst>
          </p:cNvPr>
          <p:cNvSpPr>
            <a:spLocks noGrp="1"/>
          </p:cNvSpPr>
          <p:nvPr>
            <p:ph type="title"/>
          </p:nvPr>
        </p:nvSpPr>
        <p:spPr/>
        <p:txBody>
          <a:bodyPr/>
          <a:lstStyle/>
          <a:p>
            <a:r>
              <a:rPr lang="en-US" dirty="0"/>
              <a:t>Church House Finance Team</a:t>
            </a:r>
            <a:endParaRPr lang="en-CA" dirty="0"/>
          </a:p>
        </p:txBody>
      </p:sp>
      <p:sp>
        <p:nvSpPr>
          <p:cNvPr id="3" name="Content Placeholder 2">
            <a:extLst>
              <a:ext uri="{FF2B5EF4-FFF2-40B4-BE49-F238E27FC236}">
                <a16:creationId xmlns:a16="http://schemas.microsoft.com/office/drawing/2014/main" id="{AF5D5F6E-BE70-747A-06AD-AE7FC3056D20}"/>
              </a:ext>
            </a:extLst>
          </p:cNvPr>
          <p:cNvSpPr>
            <a:spLocks noGrp="1"/>
          </p:cNvSpPr>
          <p:nvPr>
            <p:ph idx="1"/>
          </p:nvPr>
        </p:nvSpPr>
        <p:spPr/>
        <p:txBody>
          <a:bodyPr/>
          <a:lstStyle/>
          <a:p>
            <a:r>
              <a:rPr lang="en-US" dirty="0"/>
              <a:t>Archdeacon Tanya Phibbs – Secretary Treasurer</a:t>
            </a:r>
          </a:p>
          <a:p>
            <a:pPr marL="0" indent="0">
              <a:buNone/>
            </a:pPr>
            <a:endParaRPr lang="en-US" dirty="0"/>
          </a:p>
          <a:p>
            <a:r>
              <a:rPr lang="en-US" dirty="0"/>
              <a:t>Jacquie Davison – Director of Finance</a:t>
            </a:r>
          </a:p>
          <a:p>
            <a:pPr lvl="1"/>
            <a:r>
              <a:rPr lang="en-US" dirty="0"/>
              <a:t>Marian Cook - Accountant</a:t>
            </a:r>
          </a:p>
          <a:p>
            <a:pPr lvl="1"/>
            <a:r>
              <a:rPr lang="en-US" dirty="0"/>
              <a:t>Doreen Kyomugisha – Trust Funds</a:t>
            </a:r>
          </a:p>
          <a:p>
            <a:pPr lvl="1"/>
            <a:r>
              <a:rPr lang="en-US" dirty="0"/>
              <a:t>Patti Piccinin – Accounts Payable </a:t>
            </a:r>
          </a:p>
          <a:p>
            <a:pPr lvl="1"/>
            <a:r>
              <a:rPr lang="en-US" dirty="0"/>
              <a:t>Natalie Robinson – Accounts Receivable / Pre-Authorized Giving</a:t>
            </a:r>
          </a:p>
          <a:p>
            <a:pPr marL="0" indent="0">
              <a:buNone/>
            </a:pPr>
            <a:endParaRPr lang="en-CA" dirty="0"/>
          </a:p>
        </p:txBody>
      </p:sp>
    </p:spTree>
    <p:extLst>
      <p:ext uri="{BB962C8B-B14F-4D97-AF65-F5344CB8AC3E}">
        <p14:creationId xmlns:p14="http://schemas.microsoft.com/office/powerpoint/2010/main" val="2182855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08EF5-69B0-D91F-6254-D217D56CCDC1}"/>
              </a:ext>
            </a:extLst>
          </p:cNvPr>
          <p:cNvSpPr>
            <a:spLocks noGrp="1"/>
          </p:cNvSpPr>
          <p:nvPr>
            <p:ph type="title"/>
          </p:nvPr>
        </p:nvSpPr>
        <p:spPr/>
        <p:txBody>
          <a:bodyPr/>
          <a:lstStyle/>
          <a:p>
            <a:r>
              <a:rPr lang="en-US" dirty="0"/>
              <a:t>Committee Structure – finance matters</a:t>
            </a:r>
            <a:endParaRPr lang="en-CA" dirty="0"/>
          </a:p>
        </p:txBody>
      </p:sp>
      <p:graphicFrame>
        <p:nvGraphicFramePr>
          <p:cNvPr id="4" name="Content Placeholder 3">
            <a:extLst>
              <a:ext uri="{FF2B5EF4-FFF2-40B4-BE49-F238E27FC236}">
                <a16:creationId xmlns:a16="http://schemas.microsoft.com/office/drawing/2014/main" id="{7363BC82-5FE2-2355-E8F7-69F262BA8A13}"/>
              </a:ext>
            </a:extLst>
          </p:cNvPr>
          <p:cNvGraphicFramePr>
            <a:graphicFrameLocks noGrp="1"/>
          </p:cNvGraphicFramePr>
          <p:nvPr>
            <p:ph idx="1"/>
            <p:extLst>
              <p:ext uri="{D42A27DB-BD31-4B8C-83A1-F6EECF244321}">
                <p14:modId xmlns:p14="http://schemas.microsoft.com/office/powerpoint/2010/main" val="3998509267"/>
              </p:ext>
            </p:extLst>
          </p:nvPr>
        </p:nvGraphicFramePr>
        <p:xfrm>
          <a:off x="2592925" y="1647825"/>
          <a:ext cx="9084724" cy="4695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6077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3A4C-3B17-D95F-CCCA-87AB4F2D3428}"/>
              </a:ext>
            </a:extLst>
          </p:cNvPr>
          <p:cNvSpPr>
            <a:spLocks noGrp="1"/>
          </p:cNvSpPr>
          <p:nvPr>
            <p:ph type="title"/>
          </p:nvPr>
        </p:nvSpPr>
        <p:spPr/>
        <p:txBody>
          <a:bodyPr/>
          <a:lstStyle/>
          <a:p>
            <a:r>
              <a:rPr lang="en-US" dirty="0"/>
              <a:t>Planning</a:t>
            </a:r>
            <a:endParaRPr lang="en-CA" dirty="0"/>
          </a:p>
        </p:txBody>
      </p:sp>
      <p:sp>
        <p:nvSpPr>
          <p:cNvPr id="3" name="Content Placeholder 2">
            <a:extLst>
              <a:ext uri="{FF2B5EF4-FFF2-40B4-BE49-F238E27FC236}">
                <a16:creationId xmlns:a16="http://schemas.microsoft.com/office/drawing/2014/main" id="{838FE6A3-046C-FE2A-EE9E-891AC934FE64}"/>
              </a:ext>
            </a:extLst>
          </p:cNvPr>
          <p:cNvSpPr>
            <a:spLocks noGrp="1"/>
          </p:cNvSpPr>
          <p:nvPr>
            <p:ph idx="1"/>
          </p:nvPr>
        </p:nvSpPr>
        <p:spPr>
          <a:xfrm>
            <a:off x="2524126" y="1295400"/>
            <a:ext cx="8980486" cy="4615821"/>
          </a:xfrm>
        </p:spPr>
        <p:txBody>
          <a:bodyPr>
            <a:normAutofit lnSpcReduction="10000"/>
          </a:bodyPr>
          <a:lstStyle/>
          <a:p>
            <a:r>
              <a:rPr lang="en-US" dirty="0"/>
              <a:t>The annual budget is an important tool to determine what funds are required to meet obligations for the year.</a:t>
            </a:r>
          </a:p>
          <a:p>
            <a:pPr lvl="1"/>
            <a:r>
              <a:rPr lang="en-US" dirty="0"/>
              <a:t>BIG Rocks </a:t>
            </a:r>
          </a:p>
          <a:p>
            <a:pPr lvl="2"/>
            <a:r>
              <a:rPr lang="en-US" dirty="0"/>
              <a:t>Payroll, Utilities &amp; Maintenance, Insurance, Debt repayment, apportionment</a:t>
            </a:r>
          </a:p>
          <a:p>
            <a:pPr lvl="2"/>
            <a:r>
              <a:rPr lang="en-US" dirty="0"/>
              <a:t>Programs &amp; Outreach</a:t>
            </a:r>
          </a:p>
          <a:p>
            <a:pPr lvl="2"/>
            <a:r>
              <a:rPr lang="en-US" dirty="0"/>
              <a:t>Rainy Day fund</a:t>
            </a:r>
          </a:p>
          <a:p>
            <a:pPr lvl="1"/>
            <a:r>
              <a:rPr lang="en-US" dirty="0"/>
              <a:t>Tithes and offerings</a:t>
            </a:r>
          </a:p>
          <a:p>
            <a:pPr lvl="1"/>
            <a:r>
              <a:rPr lang="en-US" dirty="0"/>
              <a:t>Donations</a:t>
            </a:r>
          </a:p>
          <a:p>
            <a:pPr lvl="1"/>
            <a:r>
              <a:rPr lang="en-US" dirty="0"/>
              <a:t>Interest</a:t>
            </a:r>
          </a:p>
          <a:p>
            <a:endParaRPr lang="en-US" dirty="0"/>
          </a:p>
          <a:p>
            <a:r>
              <a:rPr lang="en-US" dirty="0"/>
              <a:t>Church house does an annual budget to manage operations</a:t>
            </a:r>
          </a:p>
          <a:p>
            <a:pPr lvl="1"/>
            <a:r>
              <a:rPr lang="en-US" dirty="0"/>
              <a:t>Fall of each year </a:t>
            </a:r>
          </a:p>
          <a:p>
            <a:pPr lvl="1"/>
            <a:r>
              <a:rPr lang="en-US" dirty="0"/>
              <a:t>Approved by Diocesan </a:t>
            </a:r>
            <a:r>
              <a:rPr lang="en-US" dirty="0" err="1"/>
              <a:t>Councl</a:t>
            </a:r>
            <a:endParaRPr lang="en-US" dirty="0"/>
          </a:p>
          <a:p>
            <a:pPr lvl="1"/>
            <a:endParaRPr lang="en-US" dirty="0"/>
          </a:p>
          <a:p>
            <a:endParaRPr lang="en-CA" dirty="0"/>
          </a:p>
        </p:txBody>
      </p:sp>
    </p:spTree>
    <p:extLst>
      <p:ext uri="{BB962C8B-B14F-4D97-AF65-F5344CB8AC3E}">
        <p14:creationId xmlns:p14="http://schemas.microsoft.com/office/powerpoint/2010/main" val="2284240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F7E8610-2DF7-4AF0-B876-0F3B7882A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1C8C023-62A6-4DA0-8DF4-3F4EA9409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 name="Title 1">
            <a:extLst>
              <a:ext uri="{FF2B5EF4-FFF2-40B4-BE49-F238E27FC236}">
                <a16:creationId xmlns:a16="http://schemas.microsoft.com/office/drawing/2014/main" id="{5C6113E9-BDFE-2D2C-8D2A-D434620E86C6}"/>
              </a:ext>
            </a:extLst>
          </p:cNvPr>
          <p:cNvSpPr>
            <a:spLocks noGrp="1"/>
          </p:cNvSpPr>
          <p:nvPr>
            <p:ph type="title"/>
          </p:nvPr>
        </p:nvSpPr>
        <p:spPr>
          <a:xfrm>
            <a:off x="1843391" y="624110"/>
            <a:ext cx="9383408" cy="1280890"/>
          </a:xfrm>
        </p:spPr>
        <p:txBody>
          <a:bodyPr>
            <a:normAutofit/>
          </a:bodyPr>
          <a:lstStyle/>
          <a:p>
            <a:r>
              <a:rPr lang="en-US">
                <a:solidFill>
                  <a:schemeClr val="bg1"/>
                </a:solidFill>
              </a:rPr>
              <a:t>Monthly recording and reporting</a:t>
            </a:r>
            <a:endParaRPr lang="en-CA">
              <a:solidFill>
                <a:schemeClr val="bg1"/>
              </a:solidFill>
            </a:endParaRPr>
          </a:p>
        </p:txBody>
      </p:sp>
      <p:sp>
        <p:nvSpPr>
          <p:cNvPr id="17" name="Freeform 11">
            <a:extLst>
              <a:ext uri="{FF2B5EF4-FFF2-40B4-BE49-F238E27FC236}">
                <a16:creationId xmlns:a16="http://schemas.microsoft.com/office/drawing/2014/main" id="{26B9FE07-322E-43FB-8707-C9826BD90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CA"/>
          </a:p>
        </p:txBody>
      </p:sp>
      <p:graphicFrame>
        <p:nvGraphicFramePr>
          <p:cNvPr id="18" name="Content Placeholder 2">
            <a:extLst>
              <a:ext uri="{FF2B5EF4-FFF2-40B4-BE49-F238E27FC236}">
                <a16:creationId xmlns:a16="http://schemas.microsoft.com/office/drawing/2014/main" id="{5E3FB585-8916-9DC1-B9C8-0508CC129EB2}"/>
              </a:ext>
            </a:extLst>
          </p:cNvPr>
          <p:cNvGraphicFramePr>
            <a:graphicFrameLocks noGrp="1"/>
          </p:cNvGraphicFramePr>
          <p:nvPr>
            <p:ph idx="1"/>
            <p:extLst>
              <p:ext uri="{D42A27DB-BD31-4B8C-83A1-F6EECF244321}">
                <p14:modId xmlns:p14="http://schemas.microsoft.com/office/powerpoint/2010/main" val="934220127"/>
              </p:ext>
            </p:extLst>
          </p:nvPr>
        </p:nvGraphicFramePr>
        <p:xfrm>
          <a:off x="961012" y="2930805"/>
          <a:ext cx="10265786" cy="2961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542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D7C08-04BD-319D-9A3C-493EA10FBB45}"/>
              </a:ext>
            </a:extLst>
          </p:cNvPr>
          <p:cNvSpPr>
            <a:spLocks noGrp="1"/>
          </p:cNvSpPr>
          <p:nvPr>
            <p:ph type="title"/>
          </p:nvPr>
        </p:nvSpPr>
        <p:spPr/>
        <p:txBody>
          <a:bodyPr/>
          <a:lstStyle/>
          <a:p>
            <a:r>
              <a:rPr lang="en-US"/>
              <a:t>Year End Financial Reporting</a:t>
            </a:r>
            <a:endParaRPr lang="en-CA" dirty="0"/>
          </a:p>
        </p:txBody>
      </p:sp>
      <p:sp>
        <p:nvSpPr>
          <p:cNvPr id="3" name="Content Placeholder 2">
            <a:extLst>
              <a:ext uri="{FF2B5EF4-FFF2-40B4-BE49-F238E27FC236}">
                <a16:creationId xmlns:a16="http://schemas.microsoft.com/office/drawing/2014/main" id="{CAB798D2-48C8-FDAF-1794-46A227CB43CC}"/>
              </a:ext>
            </a:extLst>
          </p:cNvPr>
          <p:cNvSpPr>
            <a:spLocks noGrp="1"/>
          </p:cNvSpPr>
          <p:nvPr>
            <p:ph idx="1"/>
          </p:nvPr>
        </p:nvSpPr>
        <p:spPr>
          <a:xfrm>
            <a:off x="2371724" y="1905000"/>
            <a:ext cx="9039225" cy="4328890"/>
          </a:xfrm>
        </p:spPr>
        <p:txBody>
          <a:bodyPr>
            <a:normAutofit/>
          </a:bodyPr>
          <a:lstStyle/>
          <a:p>
            <a:r>
              <a:rPr lang="en-US" dirty="0"/>
              <a:t>Prepared on a calendar year</a:t>
            </a:r>
          </a:p>
          <a:p>
            <a:r>
              <a:rPr lang="en-US" dirty="0"/>
              <a:t>Annual accountability to the Parish, Diocese and CRA</a:t>
            </a:r>
          </a:p>
          <a:p>
            <a:r>
              <a:rPr lang="en-US" dirty="0"/>
              <a:t>Should include Balance Sheet, Income Statement and Equity </a:t>
            </a:r>
          </a:p>
          <a:p>
            <a:r>
              <a:rPr lang="en-US" dirty="0"/>
              <a:t>Should be reviewed by person other than Treasurer</a:t>
            </a:r>
          </a:p>
          <a:p>
            <a:pPr lvl="1"/>
            <a:r>
              <a:rPr lang="en-US" dirty="0"/>
              <a:t>Financial statements of all Parish and organizational accounts shall be subject to an annual audit and presented to the annual Vestry meeting. Such audits may but need not be performed by independent public accountants, but the person(s) doing so shall be able to competently perform the audit and further, shall be independent of the Churchwardens, Deputy Churchwardens, Parish Council, Treasurer and the Rector/Incumbent/Priest-in-Charge.</a:t>
            </a:r>
          </a:p>
          <a:p>
            <a:r>
              <a:rPr lang="en-US" dirty="0"/>
              <a:t>Annual Financial Report to Church House </a:t>
            </a:r>
            <a:r>
              <a:rPr lang="en-US"/>
              <a:t>– March 31st</a:t>
            </a:r>
            <a:endParaRPr lang="en-US" dirty="0"/>
          </a:p>
        </p:txBody>
      </p:sp>
    </p:spTree>
    <p:extLst>
      <p:ext uri="{BB962C8B-B14F-4D97-AF65-F5344CB8AC3E}">
        <p14:creationId xmlns:p14="http://schemas.microsoft.com/office/powerpoint/2010/main" val="2264625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F7E8610-2DF7-4AF0-B876-0F3B7882A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1C8C023-62A6-4DA0-8DF4-3F4EA9409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 name="Title 1">
            <a:extLst>
              <a:ext uri="{FF2B5EF4-FFF2-40B4-BE49-F238E27FC236}">
                <a16:creationId xmlns:a16="http://schemas.microsoft.com/office/drawing/2014/main" id="{254A7BAD-44D5-85C3-BD09-DDC0D061CA68}"/>
              </a:ext>
            </a:extLst>
          </p:cNvPr>
          <p:cNvSpPr>
            <a:spLocks noGrp="1"/>
          </p:cNvSpPr>
          <p:nvPr>
            <p:ph type="title"/>
          </p:nvPr>
        </p:nvSpPr>
        <p:spPr>
          <a:xfrm>
            <a:off x="1843391" y="624110"/>
            <a:ext cx="9383408" cy="1280890"/>
          </a:xfrm>
        </p:spPr>
        <p:txBody>
          <a:bodyPr>
            <a:normAutofit/>
          </a:bodyPr>
          <a:lstStyle/>
          <a:p>
            <a:r>
              <a:rPr lang="en-US">
                <a:solidFill>
                  <a:schemeClr val="bg1"/>
                </a:solidFill>
              </a:rPr>
              <a:t>Charity Information Returns</a:t>
            </a:r>
            <a:endParaRPr lang="en-CA">
              <a:solidFill>
                <a:schemeClr val="bg1"/>
              </a:solidFill>
            </a:endParaRPr>
          </a:p>
        </p:txBody>
      </p:sp>
      <p:sp>
        <p:nvSpPr>
          <p:cNvPr id="13" name="Freeform 11">
            <a:extLst>
              <a:ext uri="{FF2B5EF4-FFF2-40B4-BE49-F238E27FC236}">
                <a16:creationId xmlns:a16="http://schemas.microsoft.com/office/drawing/2014/main" id="{26B9FE07-322E-43FB-8707-C9826BD90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CA"/>
          </a:p>
        </p:txBody>
      </p:sp>
      <p:graphicFrame>
        <p:nvGraphicFramePr>
          <p:cNvPr id="5" name="Content Placeholder 2">
            <a:extLst>
              <a:ext uri="{FF2B5EF4-FFF2-40B4-BE49-F238E27FC236}">
                <a16:creationId xmlns:a16="http://schemas.microsoft.com/office/drawing/2014/main" id="{F19E23C2-08C0-3994-BF70-25A4347091DE}"/>
              </a:ext>
            </a:extLst>
          </p:cNvPr>
          <p:cNvGraphicFramePr>
            <a:graphicFrameLocks noGrp="1"/>
          </p:cNvGraphicFramePr>
          <p:nvPr>
            <p:ph idx="1"/>
            <p:extLst>
              <p:ext uri="{D42A27DB-BD31-4B8C-83A1-F6EECF244321}">
                <p14:modId xmlns:p14="http://schemas.microsoft.com/office/powerpoint/2010/main" val="1904711442"/>
              </p:ext>
            </p:extLst>
          </p:nvPr>
        </p:nvGraphicFramePr>
        <p:xfrm>
          <a:off x="961012" y="2930805"/>
          <a:ext cx="10265786" cy="2961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456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en-CA"/>
            </a:p>
          </p:txBody>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en-CA"/>
            </a:p>
          </p:txBody>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en-CA"/>
            </a:p>
          </p:txBody>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en-CA"/>
            </a:p>
          </p:txBody>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en-CA"/>
            </a:p>
          </p:txBody>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en-CA"/>
            </a:p>
          </p:txBody>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en-CA"/>
            </a:p>
          </p:txBody>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en-CA"/>
            </a:p>
          </p:txBody>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en-CA"/>
            </a:p>
          </p:txBody>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en-CA"/>
            </a:p>
          </p:txBody>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en-CA"/>
            </a:p>
          </p:txBody>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en-CA"/>
            </a:p>
          </p:txBody>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en-CA"/>
            </a:p>
          </p:txBody>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en-CA"/>
            </a:p>
          </p:txBody>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en-CA"/>
            </a:p>
          </p:txBody>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en-CA"/>
            </a:p>
          </p:txBody>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en-CA"/>
            </a:p>
          </p:txBody>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en-CA"/>
            </a:p>
          </p:txBody>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en-CA"/>
            </a:p>
          </p:txBody>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en-CA"/>
            </a:p>
          </p:txBody>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en-CA"/>
            </a:p>
          </p:txBody>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en-CA"/>
            </a:p>
          </p:txBody>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en-CA"/>
            </a:p>
          </p:txBody>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en-CA"/>
            </a:p>
          </p:txBody>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8" name="Freeform 6">
            <a:extLst>
              <a:ext uri="{FF2B5EF4-FFF2-40B4-BE49-F238E27FC236}">
                <a16:creationId xmlns:a16="http://schemas.microsoft.com/office/drawing/2014/main" id="{5BD23F8E-2E78-4C84-8EFB-FE6C8ACB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en-CA"/>
          </a:p>
        </p:txBody>
      </p:sp>
      <p:sp useBgFill="1">
        <p:nvSpPr>
          <p:cNvPr id="40" name="Rectangle 39">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E7F7D6-8496-24C7-91EE-E0903B6C20C4}"/>
              </a:ext>
            </a:extLst>
          </p:cNvPr>
          <p:cNvSpPr>
            <a:spLocks noGrp="1"/>
          </p:cNvSpPr>
          <p:nvPr>
            <p:ph type="title"/>
          </p:nvPr>
        </p:nvSpPr>
        <p:spPr>
          <a:xfrm>
            <a:off x="3373062" y="1864865"/>
            <a:ext cx="8131550" cy="2262781"/>
          </a:xfrm>
        </p:spPr>
        <p:txBody>
          <a:bodyPr vert="horz" lIns="91440" tIns="45720" rIns="91440" bIns="45720" rtlCol="0" anchor="b">
            <a:normAutofit/>
          </a:bodyPr>
          <a:lstStyle/>
          <a:p>
            <a:r>
              <a:rPr lang="en-US" sz="5400" dirty="0"/>
              <a:t>Thank-You!</a:t>
            </a:r>
          </a:p>
        </p:txBody>
      </p:sp>
      <p:sp>
        <p:nvSpPr>
          <p:cNvPr id="3" name="Text Placeholder 2">
            <a:extLst>
              <a:ext uri="{FF2B5EF4-FFF2-40B4-BE49-F238E27FC236}">
                <a16:creationId xmlns:a16="http://schemas.microsoft.com/office/drawing/2014/main" id="{A7EE6A82-48BB-E0A3-8340-A06504FBB412}"/>
              </a:ext>
            </a:extLst>
          </p:cNvPr>
          <p:cNvSpPr>
            <a:spLocks noGrp="1"/>
          </p:cNvSpPr>
          <p:nvPr>
            <p:ph type="body" sz="half" idx="2"/>
          </p:nvPr>
        </p:nvSpPr>
        <p:spPr>
          <a:xfrm>
            <a:off x="3373062" y="4127644"/>
            <a:ext cx="8131550" cy="1126283"/>
          </a:xfrm>
        </p:spPr>
        <p:txBody>
          <a:bodyPr vert="horz" lIns="91440" tIns="45720" rIns="91440" bIns="45720" rtlCol="0" anchor="t">
            <a:normAutofit/>
          </a:bodyPr>
          <a:lstStyle/>
          <a:p>
            <a:pPr marL="0" indent="0"/>
            <a:r>
              <a:rPr lang="en-US" dirty="0"/>
              <a:t>Your time and talents as treasurers are greatly appreciated!</a:t>
            </a:r>
            <a:endParaRPr lang="en-US"/>
          </a:p>
        </p:txBody>
      </p:sp>
      <p:sp>
        <p:nvSpPr>
          <p:cNvPr id="42" name="Rectangle 41">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en-CA"/>
            </a:p>
          </p:txBody>
        </p:sp>
        <p:sp>
          <p:nvSpPr>
            <p:cNvPr id="46"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en-CA"/>
            </a:p>
          </p:txBody>
        </p:sp>
        <p:sp>
          <p:nvSpPr>
            <p:cNvPr id="47"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en-CA"/>
            </a:p>
          </p:txBody>
        </p:sp>
        <p:sp>
          <p:nvSpPr>
            <p:cNvPr id="48"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en-CA"/>
            </a:p>
          </p:txBody>
        </p:sp>
        <p:sp>
          <p:nvSpPr>
            <p:cNvPr id="49"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en-CA"/>
            </a:p>
          </p:txBody>
        </p:sp>
        <p:sp>
          <p:nvSpPr>
            <p:cNvPr id="50"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en-CA"/>
            </a:p>
          </p:txBody>
        </p:sp>
        <p:sp>
          <p:nvSpPr>
            <p:cNvPr id="51"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en-CA"/>
            </a:p>
          </p:txBody>
        </p:sp>
        <p:sp>
          <p:nvSpPr>
            <p:cNvPr id="52"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en-CA"/>
            </a:p>
          </p:txBody>
        </p:sp>
        <p:sp>
          <p:nvSpPr>
            <p:cNvPr id="53"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en-CA"/>
            </a:p>
          </p:txBody>
        </p:sp>
        <p:sp>
          <p:nvSpPr>
            <p:cNvPr id="54"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en-CA"/>
            </a:p>
          </p:txBody>
        </p:sp>
        <p:sp>
          <p:nvSpPr>
            <p:cNvPr id="55"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en-CA"/>
            </a:p>
          </p:txBody>
        </p:sp>
        <p:sp>
          <p:nvSpPr>
            <p:cNvPr id="56"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en-CA"/>
            </a:p>
          </p:txBody>
        </p:sp>
      </p:grpSp>
      <p:grpSp>
        <p:nvGrpSpPr>
          <p:cNvPr id="58" name="Group 57">
            <a:extLst>
              <a:ext uri="{FF2B5EF4-FFF2-40B4-BE49-F238E27FC236}">
                <a16:creationId xmlns:a16="http://schemas.microsoft.com/office/drawing/2014/main" id="{40A75861-F6C5-44A9-B161-B03701CBDE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2EE642D-4F69-47C0-99BA-CE43503573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txBody>
            <a:bodyPr/>
            <a:lstStyle/>
            <a:p>
              <a:endParaRPr lang="en-CA"/>
            </a:p>
          </p:txBody>
        </p:sp>
        <p:sp>
          <p:nvSpPr>
            <p:cNvPr id="60" name="Freeform 28">
              <a:extLst>
                <a:ext uri="{FF2B5EF4-FFF2-40B4-BE49-F238E27FC236}">
                  <a16:creationId xmlns:a16="http://schemas.microsoft.com/office/drawing/2014/main" id="{26178CE4-DA2D-46EA-AB8D-341C5AC563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txBody>
            <a:bodyPr/>
            <a:lstStyle/>
            <a:p>
              <a:endParaRPr lang="en-CA"/>
            </a:p>
          </p:txBody>
        </p:sp>
        <p:sp>
          <p:nvSpPr>
            <p:cNvPr id="61" name="Freeform 29">
              <a:extLst>
                <a:ext uri="{FF2B5EF4-FFF2-40B4-BE49-F238E27FC236}">
                  <a16:creationId xmlns:a16="http://schemas.microsoft.com/office/drawing/2014/main" id="{698E9F53-8381-4FA5-A510-846925D242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txBody>
            <a:bodyPr/>
            <a:lstStyle/>
            <a:p>
              <a:endParaRPr lang="en-CA"/>
            </a:p>
          </p:txBody>
        </p:sp>
        <p:sp>
          <p:nvSpPr>
            <p:cNvPr id="62" name="Freeform 30">
              <a:extLst>
                <a:ext uri="{FF2B5EF4-FFF2-40B4-BE49-F238E27FC236}">
                  <a16:creationId xmlns:a16="http://schemas.microsoft.com/office/drawing/2014/main" id="{B13CE284-F21E-411B-BB8E-9C03B853C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txBody>
            <a:bodyPr/>
            <a:lstStyle/>
            <a:p>
              <a:endParaRPr lang="en-CA"/>
            </a:p>
          </p:txBody>
        </p:sp>
        <p:sp>
          <p:nvSpPr>
            <p:cNvPr id="63" name="Freeform 31">
              <a:extLst>
                <a:ext uri="{FF2B5EF4-FFF2-40B4-BE49-F238E27FC236}">
                  <a16:creationId xmlns:a16="http://schemas.microsoft.com/office/drawing/2014/main" id="{23DF4578-4703-437C-A797-2A2D0CEE5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txBody>
            <a:bodyPr/>
            <a:lstStyle/>
            <a:p>
              <a:endParaRPr lang="en-CA"/>
            </a:p>
          </p:txBody>
        </p:sp>
        <p:sp>
          <p:nvSpPr>
            <p:cNvPr id="64" name="Freeform 32">
              <a:extLst>
                <a:ext uri="{FF2B5EF4-FFF2-40B4-BE49-F238E27FC236}">
                  <a16:creationId xmlns:a16="http://schemas.microsoft.com/office/drawing/2014/main" id="{F878F330-AF64-4F8F-88FD-A4A408D6D3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txBody>
            <a:bodyPr/>
            <a:lstStyle/>
            <a:p>
              <a:endParaRPr lang="en-CA"/>
            </a:p>
          </p:txBody>
        </p:sp>
        <p:sp>
          <p:nvSpPr>
            <p:cNvPr id="65" name="Freeform 33">
              <a:extLst>
                <a:ext uri="{FF2B5EF4-FFF2-40B4-BE49-F238E27FC236}">
                  <a16:creationId xmlns:a16="http://schemas.microsoft.com/office/drawing/2014/main" id="{AC9B00BF-4FB7-42FA-BBBD-7DB54ED3F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txBody>
            <a:bodyPr/>
            <a:lstStyle/>
            <a:p>
              <a:endParaRPr lang="en-CA"/>
            </a:p>
          </p:txBody>
        </p:sp>
        <p:sp>
          <p:nvSpPr>
            <p:cNvPr id="66" name="Freeform 34">
              <a:extLst>
                <a:ext uri="{FF2B5EF4-FFF2-40B4-BE49-F238E27FC236}">
                  <a16:creationId xmlns:a16="http://schemas.microsoft.com/office/drawing/2014/main" id="{BD3D64CA-2AAD-4609-8DAA-3EAD460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txBody>
            <a:bodyPr/>
            <a:lstStyle/>
            <a:p>
              <a:endParaRPr lang="en-CA"/>
            </a:p>
          </p:txBody>
        </p:sp>
        <p:sp>
          <p:nvSpPr>
            <p:cNvPr id="67" name="Freeform 35">
              <a:extLst>
                <a:ext uri="{FF2B5EF4-FFF2-40B4-BE49-F238E27FC236}">
                  <a16:creationId xmlns:a16="http://schemas.microsoft.com/office/drawing/2014/main" id="{C669E05A-8550-4E91-B29E-E1912228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txBody>
            <a:bodyPr/>
            <a:lstStyle/>
            <a:p>
              <a:endParaRPr lang="en-CA"/>
            </a:p>
          </p:txBody>
        </p:sp>
        <p:sp>
          <p:nvSpPr>
            <p:cNvPr id="68" name="Freeform 36">
              <a:extLst>
                <a:ext uri="{FF2B5EF4-FFF2-40B4-BE49-F238E27FC236}">
                  <a16:creationId xmlns:a16="http://schemas.microsoft.com/office/drawing/2014/main" id="{F8C1FD53-1E8F-46CA-BC2D-FCEC4DAE0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txBody>
            <a:bodyPr/>
            <a:lstStyle/>
            <a:p>
              <a:endParaRPr lang="en-CA"/>
            </a:p>
          </p:txBody>
        </p:sp>
        <p:sp>
          <p:nvSpPr>
            <p:cNvPr id="69" name="Freeform 37">
              <a:extLst>
                <a:ext uri="{FF2B5EF4-FFF2-40B4-BE49-F238E27FC236}">
                  <a16:creationId xmlns:a16="http://schemas.microsoft.com/office/drawing/2014/main" id="{CC97A31F-CFDE-4EA3-98F1-13FDD16702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txBody>
            <a:bodyPr/>
            <a:lstStyle/>
            <a:p>
              <a:endParaRPr lang="en-CA"/>
            </a:p>
          </p:txBody>
        </p:sp>
        <p:sp>
          <p:nvSpPr>
            <p:cNvPr id="70" name="Freeform 38">
              <a:extLst>
                <a:ext uri="{FF2B5EF4-FFF2-40B4-BE49-F238E27FC236}">
                  <a16:creationId xmlns:a16="http://schemas.microsoft.com/office/drawing/2014/main" id="{9E1540E7-E6C3-4907-B70A-B17568365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txBody>
            <a:bodyPr/>
            <a:lstStyle/>
            <a:p>
              <a:endParaRPr lang="en-CA"/>
            </a:p>
          </p:txBody>
        </p:sp>
      </p:grpSp>
      <p:sp>
        <p:nvSpPr>
          <p:cNvPr id="72"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CA"/>
          </a:p>
        </p:txBody>
      </p:sp>
    </p:spTree>
    <p:extLst>
      <p:ext uri="{BB962C8B-B14F-4D97-AF65-F5344CB8AC3E}">
        <p14:creationId xmlns:p14="http://schemas.microsoft.com/office/powerpoint/2010/main" val="203547524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2748c608-3d9e-4cd8-9573-52e8cbb252e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0820AE2201E3A47A43C54B042DDF858" ma:contentTypeVersion="18" ma:contentTypeDescription="Create a new document." ma:contentTypeScope="" ma:versionID="66ce33422289579708bb7364f1c5ad19">
  <xsd:schema xmlns:xsd="http://www.w3.org/2001/XMLSchema" xmlns:xs="http://www.w3.org/2001/XMLSchema" xmlns:p="http://schemas.microsoft.com/office/2006/metadata/properties" xmlns:ns3="2748c608-3d9e-4cd8-9573-52e8cbb252e5" xmlns:ns4="a34a934c-8611-4ddf-ae20-09dcabb0f08d" targetNamespace="http://schemas.microsoft.com/office/2006/metadata/properties" ma:root="true" ma:fieldsID="ecfe0a82ff81c1758f05fe9cb6c7c886" ns3:_="" ns4:_="">
    <xsd:import namespace="2748c608-3d9e-4cd8-9573-52e8cbb252e5"/>
    <xsd:import namespace="a34a934c-8611-4ddf-ae20-09dcabb0f08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48c608-3d9e-4cd8-9573-52e8cbb252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34a934c-8611-4ddf-ae20-09dcabb0f08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FFC218-F6AB-4361-A1BD-F9442DDD2567}">
  <ds:schemaRefs>
    <ds:schemaRef ds:uri="http://schemas.microsoft.com/sharepoint/v3/contenttype/forms"/>
  </ds:schemaRefs>
</ds:datastoreItem>
</file>

<file path=customXml/itemProps2.xml><?xml version="1.0" encoding="utf-8"?>
<ds:datastoreItem xmlns:ds="http://schemas.openxmlformats.org/officeDocument/2006/customXml" ds:itemID="{3CDC50F0-AAA6-4E48-BC05-7EFB72B868F2}">
  <ds:schemaRef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terms/"/>
    <ds:schemaRef ds:uri="2748c608-3d9e-4cd8-9573-52e8cbb252e5"/>
    <ds:schemaRef ds:uri="a34a934c-8611-4ddf-ae20-09dcabb0f08d"/>
    <ds:schemaRef ds:uri="http://www.w3.org/XML/1998/namespace"/>
    <ds:schemaRef ds:uri="http://purl.org/dc/dcmitype/"/>
    <ds:schemaRef ds:uri="http://purl.org/dc/elements/1.1/"/>
  </ds:schemaRefs>
</ds:datastoreItem>
</file>

<file path=customXml/itemProps3.xml><?xml version="1.0" encoding="utf-8"?>
<ds:datastoreItem xmlns:ds="http://schemas.openxmlformats.org/officeDocument/2006/customXml" ds:itemID="{C50DD498-21FC-4533-BF68-0C57214DCC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48c608-3d9e-4cd8-9573-52e8cbb252e5"/>
    <ds:schemaRef ds:uri="a34a934c-8611-4ddf-ae20-09dcabb0f0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TM02892315[[fn=Wisp]]</Template>
  <TotalTime>1291</TotalTime>
  <Words>495</Words>
  <Application>Microsoft Office PowerPoint</Application>
  <PresentationFormat>Widescreen</PresentationFormat>
  <Paragraphs>72</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Wisp</vt:lpstr>
      <vt:lpstr>Wardens &amp; Treasurers</vt:lpstr>
      <vt:lpstr>Stewardship is an ethical value that embodies the responsible planning and management of resources. </vt:lpstr>
      <vt:lpstr>Church House Finance Team</vt:lpstr>
      <vt:lpstr>Committee Structure – finance matters</vt:lpstr>
      <vt:lpstr>Planning</vt:lpstr>
      <vt:lpstr>Monthly recording and reporting</vt:lpstr>
      <vt:lpstr>Year End Financial Reporting</vt:lpstr>
      <vt:lpstr>Charity Information Returns</vt:lpstr>
      <vt:lpstr>Thank-You!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Wardens &amp; Treasurers</dc:title>
  <dc:creator>Mark Charlton</dc:creator>
  <cp:lastModifiedBy>Davor Milicevic</cp:lastModifiedBy>
  <cp:revision>6</cp:revision>
  <dcterms:created xsi:type="dcterms:W3CDTF">2023-03-16T20:35:02Z</dcterms:created>
  <dcterms:modified xsi:type="dcterms:W3CDTF">2024-04-05T17:35:47Z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0x01010040820AE2201E3A47A43C54B042DDF858</vt:lpwstr>
  </property>
</Properties>
</file>